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4" r:id="rId1"/>
  </p:sldMasterIdLst>
  <p:notesMasterIdLst>
    <p:notesMasterId r:id="rId60"/>
  </p:notesMasterIdLst>
  <p:sldIdLst>
    <p:sldId id="256" r:id="rId2"/>
    <p:sldId id="299" r:id="rId3"/>
    <p:sldId id="258" r:id="rId4"/>
    <p:sldId id="259" r:id="rId5"/>
    <p:sldId id="304" r:id="rId6"/>
    <p:sldId id="305" r:id="rId7"/>
    <p:sldId id="364" r:id="rId8"/>
    <p:sldId id="306" r:id="rId9"/>
    <p:sldId id="307" r:id="rId10"/>
    <p:sldId id="308" r:id="rId11"/>
    <p:sldId id="309" r:id="rId12"/>
    <p:sldId id="361" r:id="rId13"/>
    <p:sldId id="355" r:id="rId14"/>
    <p:sldId id="329" r:id="rId15"/>
    <p:sldId id="264" r:id="rId16"/>
    <p:sldId id="315" r:id="rId17"/>
    <p:sldId id="319" r:id="rId18"/>
    <p:sldId id="312" r:id="rId19"/>
    <p:sldId id="310" r:id="rId20"/>
    <p:sldId id="358" r:id="rId21"/>
    <p:sldId id="318" r:id="rId22"/>
    <p:sldId id="316" r:id="rId23"/>
    <p:sldId id="343" r:id="rId24"/>
    <p:sldId id="320" r:id="rId25"/>
    <p:sldId id="331" r:id="rId26"/>
    <p:sldId id="353" r:id="rId27"/>
    <p:sldId id="321" r:id="rId28"/>
    <p:sldId id="357" r:id="rId29"/>
    <p:sldId id="269" r:id="rId30"/>
    <p:sldId id="360" r:id="rId31"/>
    <p:sldId id="323" r:id="rId32"/>
    <p:sldId id="325" r:id="rId33"/>
    <p:sldId id="352" r:id="rId34"/>
    <p:sldId id="326" r:id="rId35"/>
    <p:sldId id="330" r:id="rId36"/>
    <p:sldId id="327" r:id="rId37"/>
    <p:sldId id="328" r:id="rId38"/>
    <p:sldId id="324" r:id="rId39"/>
    <p:sldId id="276" r:id="rId40"/>
    <p:sldId id="332" r:id="rId41"/>
    <p:sldId id="350" r:id="rId42"/>
    <p:sldId id="356" r:id="rId43"/>
    <p:sldId id="351" r:id="rId44"/>
    <p:sldId id="335" r:id="rId45"/>
    <p:sldId id="349" r:id="rId46"/>
    <p:sldId id="337" r:id="rId47"/>
    <p:sldId id="354" r:id="rId48"/>
    <p:sldId id="338" r:id="rId49"/>
    <p:sldId id="363" r:id="rId50"/>
    <p:sldId id="339" r:id="rId51"/>
    <p:sldId id="342" r:id="rId52"/>
    <p:sldId id="348" r:id="rId53"/>
    <p:sldId id="359" r:id="rId54"/>
    <p:sldId id="346" r:id="rId55"/>
    <p:sldId id="347" r:id="rId56"/>
    <p:sldId id="362" r:id="rId57"/>
    <p:sldId id="345" r:id="rId58"/>
    <p:sldId id="344" r:id="rId59"/>
  </p:sldIdLst>
  <p:sldSz cx="9144000" cy="5143500" type="screen16x9"/>
  <p:notesSz cx="6858000" cy="9144000"/>
  <p:embeddedFontLst>
    <p:embeddedFont>
      <p:font typeface="Anton" pitchFamily="2" charset="77"/>
      <p:regular r:id="rId61"/>
    </p:embeddedFont>
    <p:embeddedFont>
      <p:font typeface="Fira Sans" panose="020B0503050000020004" pitchFamily="34" charset="0"/>
      <p:regular r:id="rId62"/>
      <p:bold r:id="rId63"/>
      <p:italic r:id="rId64"/>
      <p:boldItalic r:id="rId65"/>
    </p:embeddedFont>
    <p:embeddedFont>
      <p:font typeface="Fira Sans Extra Condensed Medium" panose="020B0603050000020004" pitchFamily="34" charset="0"/>
      <p:regular r:id="rId66"/>
      <p:bold r:id="rId67"/>
      <p:italic r:id="rId68"/>
      <p:boldItalic r:id="rId69"/>
    </p:embeddedFont>
    <p:embeddedFont>
      <p:font typeface="Josefin Slab SemiBold" panose="02000000000000000000" pitchFamily="2" charset="77"/>
      <p:regular r:id="rId70"/>
      <p:bold r:id="rId71"/>
      <p:italic r:id="rId72"/>
      <p:boldItalic r:id="rId73"/>
    </p:embeddedFont>
    <p:embeddedFont>
      <p:font typeface="Lato" panose="020F0502020204030203" pitchFamily="34" charset="77"/>
      <p:regular r:id="rId74"/>
      <p:bold r:id="rId75"/>
      <p:italic r:id="rId76"/>
      <p:boldItalic r:id="rId77"/>
    </p:embeddedFont>
    <p:embeddedFont>
      <p:font typeface="NotoSans" panose="020B0502040504020204" pitchFamily="34" charset="0"/>
      <p:regular r:id="rId78"/>
    </p:embeddedFont>
    <p:embeddedFont>
      <p:font typeface="NotoSans-Bold" panose="020B0502040504020204" pitchFamily="34" charset="0"/>
      <p:bold r:id="rId79"/>
    </p:embeddedFont>
    <p:embeddedFont>
      <p:font typeface="Oswald" pitchFamily="2" charset="77"/>
      <p:regular r:id="rId80"/>
      <p:bold r:id="rId81"/>
    </p:embeddedFont>
    <p:embeddedFont>
      <p:font typeface="Source Sans Pro" panose="020B0503030403020204" pitchFamily="34" charset="0"/>
      <p:regular r:id="rId82"/>
      <p:bold r:id="rId83"/>
      <p:italic r:id="rId84"/>
      <p:boldItalic r:id="rId8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userDrawn="1">
          <p15:clr>
            <a:srgbClr val="A4A3A4"/>
          </p15:clr>
        </p15:guide>
        <p15:guide id="2" pos="288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Carson Monroe" initials="CM" lastIdx="1" clrIdx="0">
    <p:extLst>
      <p:ext uri="{19B8F6BF-5375-455C-9EA6-DF929625EA0E}">
        <p15:presenceInfo xmlns:p15="http://schemas.microsoft.com/office/powerpoint/2012/main" userId="d89762c5c40acce8"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CF43E4A-1DE1-A647-9969-DBE39EA9A67E}" v="7" dt="2021-04-23T03:58:30.826"/>
  </p1510:revLst>
</p1510:revInfo>
</file>

<file path=ppt/tableStyles.xml><?xml version="1.0" encoding="utf-8"?>
<a:tblStyleLst xmlns:a="http://schemas.openxmlformats.org/drawingml/2006/main" def="{D363182A-F666-47AD-8264-EDAACE82CE6E}">
  <a:tblStyle styleId="{D363182A-F666-47AD-8264-EDAACE82CE6E}"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1975"/>
    <p:restoredTop sz="94775"/>
  </p:normalViewPr>
  <p:slideViewPr>
    <p:cSldViewPr snapToGrid="0" snapToObjects="1">
      <p:cViewPr varScale="1">
        <p:scale>
          <a:sx n="198" d="100"/>
          <a:sy n="198" d="100"/>
        </p:scale>
        <p:origin x="480" y="184"/>
      </p:cViewPr>
      <p:guideLst>
        <p:guide orient="horz" pos="162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3.fntdata"/><Relationship Id="rId68" Type="http://schemas.openxmlformats.org/officeDocument/2006/relationships/font" Target="fonts/font8.fntdata"/><Relationship Id="rId84" Type="http://schemas.openxmlformats.org/officeDocument/2006/relationships/font" Target="fonts/font24.fntdata"/><Relationship Id="rId89" Type="http://schemas.openxmlformats.org/officeDocument/2006/relationships/theme" Target="theme/theme1.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font" Target="fonts/font14.fntdata"/><Relationship Id="rId79" Type="http://schemas.openxmlformats.org/officeDocument/2006/relationships/font" Target="fonts/font19.fntdata"/><Relationship Id="rId5" Type="http://schemas.openxmlformats.org/officeDocument/2006/relationships/slide" Target="slides/slide4.xml"/><Relationship Id="rId90" Type="http://schemas.openxmlformats.org/officeDocument/2006/relationships/tableStyles" Target="tableStyles.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font" Target="fonts/font4.fntdata"/><Relationship Id="rId69" Type="http://schemas.openxmlformats.org/officeDocument/2006/relationships/font" Target="fonts/font9.fntdata"/><Relationship Id="rId77" Type="http://schemas.openxmlformats.org/officeDocument/2006/relationships/font" Target="fonts/font17.fnt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font" Target="fonts/font12.fntdata"/><Relationship Id="rId80" Type="http://schemas.openxmlformats.org/officeDocument/2006/relationships/font" Target="fonts/font20.fntdata"/><Relationship Id="rId85" Type="http://schemas.openxmlformats.org/officeDocument/2006/relationships/font" Target="fonts/font2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font" Target="fonts/font7.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font" Target="fonts/font2.fntdata"/><Relationship Id="rId70" Type="http://schemas.openxmlformats.org/officeDocument/2006/relationships/font" Target="fonts/font10.fntdata"/><Relationship Id="rId75" Type="http://schemas.openxmlformats.org/officeDocument/2006/relationships/font" Target="fonts/font15.fntdata"/><Relationship Id="rId83" Type="http://schemas.openxmlformats.org/officeDocument/2006/relationships/font" Target="fonts/font23.fntdata"/><Relationship Id="rId88" Type="http://schemas.openxmlformats.org/officeDocument/2006/relationships/viewProps" Target="viewProps.xml"/><Relationship Id="rId91"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65" Type="http://schemas.openxmlformats.org/officeDocument/2006/relationships/font" Target="fonts/font5.fntdata"/><Relationship Id="rId73" Type="http://schemas.openxmlformats.org/officeDocument/2006/relationships/font" Target="fonts/font13.fntdata"/><Relationship Id="rId78" Type="http://schemas.openxmlformats.org/officeDocument/2006/relationships/font" Target="fonts/font18.fntdata"/><Relationship Id="rId81" Type="http://schemas.openxmlformats.org/officeDocument/2006/relationships/font" Target="fonts/font21.fntdata"/><Relationship Id="rId86" Type="http://schemas.openxmlformats.org/officeDocument/2006/relationships/commentAuthors" Target="commentAuthor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font" Target="fonts/font16.fntdata"/><Relationship Id="rId7" Type="http://schemas.openxmlformats.org/officeDocument/2006/relationships/slide" Target="slides/slide6.xml"/><Relationship Id="rId71" Type="http://schemas.openxmlformats.org/officeDocument/2006/relationships/font" Target="fonts/font11.fntdata"/><Relationship Id="rId92" Type="http://schemas.microsoft.com/office/2015/10/relationships/revisionInfo" Target="revisionInfo.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font" Target="fonts/font6.fntdata"/><Relationship Id="rId87" Type="http://schemas.openxmlformats.org/officeDocument/2006/relationships/presProps" Target="presProps.xml"/><Relationship Id="rId61" Type="http://schemas.openxmlformats.org/officeDocument/2006/relationships/font" Target="fonts/font1.fntdata"/><Relationship Id="rId82" Type="http://schemas.openxmlformats.org/officeDocument/2006/relationships/font" Target="fonts/font22.fntdata"/><Relationship Id="rId19" Type="http://schemas.openxmlformats.org/officeDocument/2006/relationships/slide" Target="slides/slide1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Carson Monroe" userId="d89762c5c40acce8" providerId="LiveId" clId="{FCF43E4A-1DE1-A647-9969-DBE39EA9A67E}"/>
    <pc:docChg chg="undo redo custSel modSld">
      <pc:chgData name="Carson Monroe" userId="d89762c5c40acce8" providerId="LiveId" clId="{FCF43E4A-1DE1-A647-9969-DBE39EA9A67E}" dt="2021-04-23T04:06:11.200" v="114" actId="207"/>
      <pc:docMkLst>
        <pc:docMk/>
      </pc:docMkLst>
      <pc:sldChg chg="addSp delSp modSp mod">
        <pc:chgData name="Carson Monroe" userId="d89762c5c40acce8" providerId="LiveId" clId="{FCF43E4A-1DE1-A647-9969-DBE39EA9A67E}" dt="2021-04-23T04:06:11.200" v="114" actId="207"/>
        <pc:sldMkLst>
          <pc:docMk/>
          <pc:sldMk cId="1182479404" sldId="329"/>
        </pc:sldMkLst>
        <pc:spChg chg="add del">
          <ac:chgData name="Carson Monroe" userId="d89762c5c40acce8" providerId="LiveId" clId="{FCF43E4A-1DE1-A647-9969-DBE39EA9A67E}" dt="2021-04-23T03:42:38.800" v="92" actId="11529"/>
          <ac:spMkLst>
            <pc:docMk/>
            <pc:sldMk cId="1182479404" sldId="329"/>
            <ac:spMk id="2" creationId="{2292EA7C-B77A-E04C-9B73-D30924A09E55}"/>
          </ac:spMkLst>
        </pc:spChg>
        <pc:spChg chg="mod">
          <ac:chgData name="Carson Monroe" userId="d89762c5c40acce8" providerId="LiveId" clId="{FCF43E4A-1DE1-A647-9969-DBE39EA9A67E}" dt="2021-04-23T03:59:44.651" v="113" actId="207"/>
          <ac:spMkLst>
            <pc:docMk/>
            <pc:sldMk cId="1182479404" sldId="329"/>
            <ac:spMk id="32" creationId="{E3C8071F-69D3-4147-A36D-0CC754BE1023}"/>
          </ac:spMkLst>
        </pc:spChg>
        <pc:spChg chg="mod">
          <ac:chgData name="Carson Monroe" userId="d89762c5c40acce8" providerId="LiveId" clId="{FCF43E4A-1DE1-A647-9969-DBE39EA9A67E}" dt="2021-04-23T03:59:44.651" v="113" actId="207"/>
          <ac:spMkLst>
            <pc:docMk/>
            <pc:sldMk cId="1182479404" sldId="329"/>
            <ac:spMk id="33" creationId="{C4684643-56EB-4441-BCFB-5238F4EB56E4}"/>
          </ac:spMkLst>
        </pc:spChg>
        <pc:spChg chg="mod">
          <ac:chgData name="Carson Monroe" userId="d89762c5c40acce8" providerId="LiveId" clId="{FCF43E4A-1DE1-A647-9969-DBE39EA9A67E}" dt="2021-04-23T03:59:44.651" v="113" actId="207"/>
          <ac:spMkLst>
            <pc:docMk/>
            <pc:sldMk cId="1182479404" sldId="329"/>
            <ac:spMk id="34" creationId="{0D150CE7-AADB-A240-B5AA-D98B034BE4DB}"/>
          </ac:spMkLst>
        </pc:spChg>
        <pc:spChg chg="mod">
          <ac:chgData name="Carson Monroe" userId="d89762c5c40acce8" providerId="LiveId" clId="{FCF43E4A-1DE1-A647-9969-DBE39EA9A67E}" dt="2021-04-23T03:59:44.651" v="113" actId="207"/>
          <ac:spMkLst>
            <pc:docMk/>
            <pc:sldMk cId="1182479404" sldId="329"/>
            <ac:spMk id="35" creationId="{8A249119-15D5-DF43-AC45-832865D72E0E}"/>
          </ac:spMkLst>
        </pc:spChg>
        <pc:spChg chg="mod">
          <ac:chgData name="Carson Monroe" userId="d89762c5c40acce8" providerId="LiveId" clId="{FCF43E4A-1DE1-A647-9969-DBE39EA9A67E}" dt="2021-04-23T03:59:44.651" v="113" actId="207"/>
          <ac:spMkLst>
            <pc:docMk/>
            <pc:sldMk cId="1182479404" sldId="329"/>
            <ac:spMk id="36" creationId="{8EA675A5-B818-E04C-ADF1-57ECC5F0BF29}"/>
          </ac:spMkLst>
        </pc:spChg>
        <pc:spChg chg="mod">
          <ac:chgData name="Carson Monroe" userId="d89762c5c40acce8" providerId="LiveId" clId="{FCF43E4A-1DE1-A647-9969-DBE39EA9A67E}" dt="2021-04-23T03:45:23.448" v="103" actId="1035"/>
          <ac:spMkLst>
            <pc:docMk/>
            <pc:sldMk cId="1182479404" sldId="329"/>
            <ac:spMk id="44" creationId="{0BC6FB57-A37E-D749-BC6A-43AA5BC82475}"/>
          </ac:spMkLst>
        </pc:spChg>
        <pc:spChg chg="mod">
          <ac:chgData name="Carson Monroe" userId="d89762c5c40acce8" providerId="LiveId" clId="{FCF43E4A-1DE1-A647-9969-DBE39EA9A67E}" dt="2021-04-23T03:43:20.075" v="93" actId="11530"/>
          <ac:spMkLst>
            <pc:docMk/>
            <pc:sldMk cId="1182479404" sldId="329"/>
            <ac:spMk id="48" creationId="{790FBBA5-39D7-D645-B70A-0C3E3F029590}"/>
          </ac:spMkLst>
        </pc:spChg>
        <pc:grpChg chg="mod">
          <ac:chgData name="Carson Monroe" userId="d89762c5c40acce8" providerId="LiveId" clId="{FCF43E4A-1DE1-A647-9969-DBE39EA9A67E}" dt="2021-04-23T03:45:23.448" v="103" actId="1035"/>
          <ac:grpSpMkLst>
            <pc:docMk/>
            <pc:sldMk cId="1182479404" sldId="329"/>
            <ac:grpSpMk id="14" creationId="{951F3E41-E524-E64A-AE97-23BC35212386}"/>
          </ac:grpSpMkLst>
        </pc:grpChg>
        <pc:grpChg chg="mod">
          <ac:chgData name="Carson Monroe" userId="d89762c5c40acce8" providerId="LiveId" clId="{FCF43E4A-1DE1-A647-9969-DBE39EA9A67E}" dt="2021-04-23T03:45:25.289" v="105" actId="1036"/>
          <ac:grpSpMkLst>
            <pc:docMk/>
            <pc:sldMk cId="1182479404" sldId="329"/>
            <ac:grpSpMk id="18" creationId="{5B5364F2-135C-AD48-AE7B-2D706882E82F}"/>
          </ac:grpSpMkLst>
        </pc:grpChg>
        <pc:grpChg chg="add mod">
          <ac:chgData name="Carson Monroe" userId="d89762c5c40acce8" providerId="LiveId" clId="{FCF43E4A-1DE1-A647-9969-DBE39EA9A67E}" dt="2021-04-23T03:59:44.651" v="113" actId="207"/>
          <ac:grpSpMkLst>
            <pc:docMk/>
            <pc:sldMk cId="1182479404" sldId="329"/>
            <ac:grpSpMk id="31" creationId="{4DE28B1C-F9B3-FD40-B6BC-100AE6B60771}"/>
          </ac:grpSpMkLst>
        </pc:grpChg>
        <pc:grpChg chg="mod">
          <ac:chgData name="Carson Monroe" userId="d89762c5c40acce8" providerId="LiveId" clId="{FCF43E4A-1DE1-A647-9969-DBE39EA9A67E}" dt="2021-04-23T03:45:23.448" v="103" actId="1035"/>
          <ac:grpSpMkLst>
            <pc:docMk/>
            <pc:sldMk cId="1182479404" sldId="329"/>
            <ac:grpSpMk id="40" creationId="{B75B5E99-BF95-BC4A-B17C-42F44053282E}"/>
          </ac:grpSpMkLst>
        </pc:grpChg>
        <pc:grpChg chg="mod">
          <ac:chgData name="Carson Monroe" userId="d89762c5c40acce8" providerId="LiveId" clId="{FCF43E4A-1DE1-A647-9969-DBE39EA9A67E}" dt="2021-04-23T03:45:23.448" v="103" actId="1035"/>
          <ac:grpSpMkLst>
            <pc:docMk/>
            <pc:sldMk cId="1182479404" sldId="329"/>
            <ac:grpSpMk id="45" creationId="{81A4E83A-F945-A642-AA82-4EE1FFDF5526}"/>
          </ac:grpSpMkLst>
        </pc:grpChg>
        <pc:grpChg chg="mod">
          <ac:chgData name="Carson Monroe" userId="d89762c5c40acce8" providerId="LiveId" clId="{FCF43E4A-1DE1-A647-9969-DBE39EA9A67E}" dt="2021-04-23T03:45:23.448" v="103" actId="1035"/>
          <ac:grpSpMkLst>
            <pc:docMk/>
            <pc:sldMk cId="1182479404" sldId="329"/>
            <ac:grpSpMk id="50" creationId="{A301771B-AE41-1B4C-A6EF-17078AF875C7}"/>
          </ac:grpSpMkLst>
        </pc:grpChg>
        <pc:graphicFrameChg chg="mod modGraphic">
          <ac:chgData name="Carson Monroe" userId="d89762c5c40acce8" providerId="LiveId" clId="{FCF43E4A-1DE1-A647-9969-DBE39EA9A67E}" dt="2021-04-23T04:06:11.200" v="114" actId="207"/>
          <ac:graphicFrameMkLst>
            <pc:docMk/>
            <pc:sldMk cId="1182479404" sldId="329"/>
            <ac:graphicFrameMk id="6" creationId="{EA185449-0E07-4A4D-86CA-F7D7D248F349}"/>
          </ac:graphicFrameMkLst>
        </pc:graphicFrameChg>
      </pc:sldChg>
    </pc:docChg>
  </pc:docChgLst>
  <pc:docChgLst>
    <pc:chgData name="Carson Monroe" userId="d89762c5c40acce8" providerId="LiveId" clId="{455D99FE-1C29-714E-A8AE-83C1C7CF3364}"/>
    <pc:docChg chg="undo custSel addSld delSld modSld sldOrd">
      <pc:chgData name="Carson Monroe" userId="d89762c5c40acce8" providerId="LiveId" clId="{455D99FE-1C29-714E-A8AE-83C1C7CF3364}" dt="2020-06-07T19:39:08.315" v="826" actId="2"/>
      <pc:docMkLst>
        <pc:docMk/>
      </pc:docMkLst>
      <pc:sldChg chg="modSp">
        <pc:chgData name="Carson Monroe" userId="d89762c5c40acce8" providerId="LiveId" clId="{455D99FE-1C29-714E-A8AE-83C1C7CF3364}" dt="2020-06-07T18:04:56.713" v="75" actId="20577"/>
        <pc:sldMkLst>
          <pc:docMk/>
          <pc:sldMk cId="4174746822" sldId="321"/>
        </pc:sldMkLst>
        <pc:spChg chg="mod">
          <ac:chgData name="Carson Monroe" userId="d89762c5c40acce8" providerId="LiveId" clId="{455D99FE-1C29-714E-A8AE-83C1C7CF3364}" dt="2020-06-07T18:04:56.713" v="75" actId="20577"/>
          <ac:spMkLst>
            <pc:docMk/>
            <pc:sldMk cId="4174746822" sldId="321"/>
            <ac:spMk id="2" creationId="{EBC5F30F-CF5F-4047-9F9B-377442633B17}"/>
          </ac:spMkLst>
        </pc:spChg>
      </pc:sldChg>
      <pc:sldChg chg="modSp modNotesTx">
        <pc:chgData name="Carson Monroe" userId="d89762c5c40acce8" providerId="LiveId" clId="{455D99FE-1C29-714E-A8AE-83C1C7CF3364}" dt="2020-06-07T19:38:33.538" v="822" actId="2"/>
        <pc:sldMkLst>
          <pc:docMk/>
          <pc:sldMk cId="2167133814" sldId="332"/>
        </pc:sldMkLst>
        <pc:spChg chg="mod">
          <ac:chgData name="Carson Monroe" userId="d89762c5c40acce8" providerId="LiveId" clId="{455D99FE-1C29-714E-A8AE-83C1C7CF3364}" dt="2020-06-07T19:38:32.414" v="821" actId="2"/>
          <ac:spMkLst>
            <pc:docMk/>
            <pc:sldMk cId="2167133814" sldId="332"/>
            <ac:spMk id="2" creationId="{720AA5B9-257B-E043-94A1-C0AF470289E2}"/>
          </ac:spMkLst>
        </pc:spChg>
      </pc:sldChg>
      <pc:sldChg chg="addSp delSp modSp">
        <pc:chgData name="Carson Monroe" userId="d89762c5c40acce8" providerId="LiveId" clId="{455D99FE-1C29-714E-A8AE-83C1C7CF3364}" dt="2020-06-07T19:37:47.045" v="816" actId="20577"/>
        <pc:sldMkLst>
          <pc:docMk/>
          <pc:sldMk cId="1831639473" sldId="345"/>
        </pc:sldMkLst>
        <pc:spChg chg="mod">
          <ac:chgData name="Carson Monroe" userId="d89762c5c40acce8" providerId="LiveId" clId="{455D99FE-1C29-714E-A8AE-83C1C7CF3364}" dt="2020-06-07T19:37:28.501" v="776" actId="1035"/>
          <ac:spMkLst>
            <pc:docMk/>
            <pc:sldMk cId="1831639473" sldId="345"/>
            <ac:spMk id="2" creationId="{20B62E95-E41D-A346-A032-77FC61DC62C0}"/>
          </ac:spMkLst>
        </pc:spChg>
        <pc:spChg chg="del">
          <ac:chgData name="Carson Monroe" userId="d89762c5c40acce8" providerId="LiveId" clId="{455D99FE-1C29-714E-A8AE-83C1C7CF3364}" dt="2020-06-07T19:30:14.048" v="583" actId="478"/>
          <ac:spMkLst>
            <pc:docMk/>
            <pc:sldMk cId="1831639473" sldId="345"/>
            <ac:spMk id="3" creationId="{11941426-D67B-B443-87C1-DD9F5F464DF2}"/>
          </ac:spMkLst>
        </pc:spChg>
        <pc:spChg chg="add del mod">
          <ac:chgData name="Carson Monroe" userId="d89762c5c40acce8" providerId="LiveId" clId="{455D99FE-1C29-714E-A8AE-83C1C7CF3364}" dt="2020-06-07T19:30:20.015" v="585" actId="478"/>
          <ac:spMkLst>
            <pc:docMk/>
            <pc:sldMk cId="1831639473" sldId="345"/>
            <ac:spMk id="5" creationId="{5F7DF560-4B20-EC4C-818B-254F0BDC7C54}"/>
          </ac:spMkLst>
        </pc:spChg>
        <pc:spChg chg="add del mod">
          <ac:chgData name="Carson Monroe" userId="d89762c5c40acce8" providerId="LiveId" clId="{455D99FE-1C29-714E-A8AE-83C1C7CF3364}" dt="2020-06-07T19:35:15.421" v="702"/>
          <ac:spMkLst>
            <pc:docMk/>
            <pc:sldMk cId="1831639473" sldId="345"/>
            <ac:spMk id="7" creationId="{D75EFFB1-5656-B248-BE1F-10E4B23D48C6}"/>
          </ac:spMkLst>
        </pc:spChg>
        <pc:spChg chg="add mod">
          <ac:chgData name="Carson Monroe" userId="d89762c5c40acce8" providerId="LiveId" clId="{455D99FE-1C29-714E-A8AE-83C1C7CF3364}" dt="2020-06-07T19:37:47.045" v="816" actId="20577"/>
          <ac:spMkLst>
            <pc:docMk/>
            <pc:sldMk cId="1831639473" sldId="345"/>
            <ac:spMk id="11" creationId="{6339255E-8C8C-1243-AB0E-80C4ADEE2415}"/>
          </ac:spMkLst>
        </pc:spChg>
        <pc:picChg chg="mod">
          <ac:chgData name="Carson Monroe" userId="d89762c5c40acce8" providerId="LiveId" clId="{455D99FE-1C29-714E-A8AE-83C1C7CF3364}" dt="2020-06-07T19:37:31.300" v="783" actId="1035"/>
          <ac:picMkLst>
            <pc:docMk/>
            <pc:sldMk cId="1831639473" sldId="345"/>
            <ac:picMk id="6" creationId="{C5BA1BA6-CA7F-D242-BABA-872ECAFE4774}"/>
          </ac:picMkLst>
        </pc:picChg>
        <pc:picChg chg="add mod">
          <ac:chgData name="Carson Monroe" userId="d89762c5c40acce8" providerId="LiveId" clId="{455D99FE-1C29-714E-A8AE-83C1C7CF3364}" dt="2020-06-07T19:37:28.501" v="776" actId="1035"/>
          <ac:picMkLst>
            <pc:docMk/>
            <pc:sldMk cId="1831639473" sldId="345"/>
            <ac:picMk id="1026" creationId="{0071BCFE-FD75-2A4F-B9A9-F44517710D0F}"/>
          </ac:picMkLst>
        </pc:picChg>
        <pc:picChg chg="add mod">
          <ac:chgData name="Carson Monroe" userId="d89762c5c40acce8" providerId="LiveId" clId="{455D99FE-1C29-714E-A8AE-83C1C7CF3364}" dt="2020-06-07T19:37:28.501" v="776" actId="1035"/>
          <ac:picMkLst>
            <pc:docMk/>
            <pc:sldMk cId="1831639473" sldId="345"/>
            <ac:picMk id="1028" creationId="{3BCBE3A9-8FC5-2D43-98A7-A736BCF9C9C4}"/>
          </ac:picMkLst>
        </pc:picChg>
        <pc:picChg chg="add mod">
          <ac:chgData name="Carson Monroe" userId="d89762c5c40acce8" providerId="LiveId" clId="{455D99FE-1C29-714E-A8AE-83C1C7CF3364}" dt="2020-06-07T19:37:28.501" v="776" actId="1035"/>
          <ac:picMkLst>
            <pc:docMk/>
            <pc:sldMk cId="1831639473" sldId="345"/>
            <ac:picMk id="1030" creationId="{9915518A-9DCC-B44A-8E2B-9296F2F848BA}"/>
          </ac:picMkLst>
        </pc:picChg>
      </pc:sldChg>
      <pc:sldChg chg="modNotesTx">
        <pc:chgData name="Carson Monroe" userId="d89762c5c40acce8" providerId="LiveId" clId="{455D99FE-1C29-714E-A8AE-83C1C7CF3364}" dt="2020-06-07T19:39:08.315" v="826" actId="2"/>
        <pc:sldMkLst>
          <pc:docMk/>
          <pc:sldMk cId="760895734" sldId="351"/>
        </pc:sldMkLst>
      </pc:sldChg>
      <pc:sldChg chg="modSp">
        <pc:chgData name="Carson Monroe" userId="d89762c5c40acce8" providerId="LiveId" clId="{455D99FE-1C29-714E-A8AE-83C1C7CF3364}" dt="2020-06-07T18:00:55.024" v="12" actId="20577"/>
        <pc:sldMkLst>
          <pc:docMk/>
          <pc:sldMk cId="4250320344" sldId="352"/>
        </pc:sldMkLst>
        <pc:spChg chg="mod">
          <ac:chgData name="Carson Monroe" userId="d89762c5c40acce8" providerId="LiveId" clId="{455D99FE-1C29-714E-A8AE-83C1C7CF3364}" dt="2020-06-07T18:00:55.024" v="12" actId="20577"/>
          <ac:spMkLst>
            <pc:docMk/>
            <pc:sldMk cId="4250320344" sldId="352"/>
            <ac:spMk id="3" creationId="{1AAD772D-41E0-D94F-AEB6-76C1E3603D7D}"/>
          </ac:spMkLst>
        </pc:spChg>
      </pc:sldChg>
      <pc:sldChg chg="modSp">
        <pc:chgData name="Carson Monroe" userId="d89762c5c40acce8" providerId="LiveId" clId="{455D99FE-1C29-714E-A8AE-83C1C7CF3364}" dt="2020-06-07T19:27:53.953" v="578" actId="20577"/>
        <pc:sldMkLst>
          <pc:docMk/>
          <pc:sldMk cId="4225720922" sldId="354"/>
        </pc:sldMkLst>
        <pc:spChg chg="mod">
          <ac:chgData name="Carson Monroe" userId="d89762c5c40acce8" providerId="LiveId" clId="{455D99FE-1C29-714E-A8AE-83C1C7CF3364}" dt="2020-06-07T19:27:53.953" v="578" actId="20577"/>
          <ac:spMkLst>
            <pc:docMk/>
            <pc:sldMk cId="4225720922" sldId="354"/>
            <ac:spMk id="3" creationId="{D0042725-4F18-264C-84B1-FDDCE20AEDF1}"/>
          </ac:spMkLst>
        </pc:spChg>
      </pc:sldChg>
      <pc:sldChg chg="modSp">
        <pc:chgData name="Carson Monroe" userId="d89762c5c40acce8" providerId="LiveId" clId="{455D99FE-1C29-714E-A8AE-83C1C7CF3364}" dt="2020-06-07T19:38:43.678" v="823" actId="2"/>
        <pc:sldMkLst>
          <pc:docMk/>
          <pc:sldMk cId="340623707" sldId="356"/>
        </pc:sldMkLst>
        <pc:spChg chg="mod">
          <ac:chgData name="Carson Monroe" userId="d89762c5c40acce8" providerId="LiveId" clId="{455D99FE-1C29-714E-A8AE-83C1C7CF3364}" dt="2020-06-07T19:38:43.678" v="823" actId="2"/>
          <ac:spMkLst>
            <pc:docMk/>
            <pc:sldMk cId="340623707" sldId="356"/>
            <ac:spMk id="2" creationId="{C5B60C42-F95C-CA42-9BEE-7DDE3BA5F69E}"/>
          </ac:spMkLst>
        </pc:spChg>
      </pc:sldChg>
      <pc:sldChg chg="modSp new ord">
        <pc:chgData name="Carson Monroe" userId="d89762c5c40acce8" providerId="LiveId" clId="{455D99FE-1C29-714E-A8AE-83C1C7CF3364}" dt="2020-06-07T19:38:29.953" v="819" actId="2"/>
        <pc:sldMkLst>
          <pc:docMk/>
          <pc:sldMk cId="2870331133" sldId="357"/>
        </pc:sldMkLst>
        <pc:spChg chg="mod">
          <ac:chgData name="Carson Monroe" userId="d89762c5c40acce8" providerId="LiveId" clId="{455D99FE-1C29-714E-A8AE-83C1C7CF3364}" dt="2020-06-07T19:38:29.953" v="819" actId="2"/>
          <ac:spMkLst>
            <pc:docMk/>
            <pc:sldMk cId="2870331133" sldId="357"/>
            <ac:spMk id="2" creationId="{2321E899-DA8E-6546-B02F-5CAECEA6C32F}"/>
          </ac:spMkLst>
        </pc:spChg>
        <pc:spChg chg="mod">
          <ac:chgData name="Carson Monroe" userId="d89762c5c40acce8" providerId="LiveId" clId="{455D99FE-1C29-714E-A8AE-83C1C7CF3364}" dt="2020-06-07T18:56:35.238" v="398" actId="1035"/>
          <ac:spMkLst>
            <pc:docMk/>
            <pc:sldMk cId="2870331133" sldId="357"/>
            <ac:spMk id="3" creationId="{9B1388CD-F4BD-3D41-A58A-9744ABDE6A39}"/>
          </ac:spMkLst>
        </pc:spChg>
      </pc:sldChg>
      <pc:sldChg chg="add">
        <pc:chgData name="Carson Monroe" userId="d89762c5c40acce8" providerId="LiveId" clId="{455D99FE-1C29-714E-A8AE-83C1C7CF3364}" dt="2020-06-07T19:28:25.566" v="581"/>
        <pc:sldMkLst>
          <pc:docMk/>
          <pc:sldMk cId="1281941040" sldId="358"/>
        </pc:sldMkLst>
      </pc:sldChg>
      <pc:sldChg chg="addSp delSp modSp new del mod ord modClrScheme chgLayout">
        <pc:chgData name="Carson Monroe" userId="d89762c5c40acce8" providerId="LiveId" clId="{455D99FE-1C29-714E-A8AE-83C1C7CF3364}" dt="2020-06-07T19:28:19.453" v="580" actId="2696"/>
        <pc:sldMkLst>
          <pc:docMk/>
          <pc:sldMk cId="2314229357" sldId="358"/>
        </pc:sldMkLst>
        <pc:spChg chg="del mod ord">
          <ac:chgData name="Carson Monroe" userId="d89762c5c40acce8" providerId="LiveId" clId="{455D99FE-1C29-714E-A8AE-83C1C7CF3364}" dt="2020-06-07T18:39:00.906" v="77" actId="700"/>
          <ac:spMkLst>
            <pc:docMk/>
            <pc:sldMk cId="2314229357" sldId="358"/>
            <ac:spMk id="2" creationId="{6D8989C1-D628-254A-B2EC-260F817BE061}"/>
          </ac:spMkLst>
        </pc:spChg>
        <pc:spChg chg="del mod ord">
          <ac:chgData name="Carson Monroe" userId="d89762c5c40acce8" providerId="LiveId" clId="{455D99FE-1C29-714E-A8AE-83C1C7CF3364}" dt="2020-06-07T18:39:00.906" v="77" actId="700"/>
          <ac:spMkLst>
            <pc:docMk/>
            <pc:sldMk cId="2314229357" sldId="358"/>
            <ac:spMk id="3" creationId="{54246FBA-773C-3440-A1B1-1ADF6ACF29AE}"/>
          </ac:spMkLst>
        </pc:spChg>
        <pc:spChg chg="add mod ord">
          <ac:chgData name="Carson Monroe" userId="d89762c5c40acce8" providerId="LiveId" clId="{455D99FE-1C29-714E-A8AE-83C1C7CF3364}" dt="2020-06-07T18:39:50.437" v="214" actId="20577"/>
          <ac:spMkLst>
            <pc:docMk/>
            <pc:sldMk cId="2314229357" sldId="358"/>
            <ac:spMk id="4" creationId="{057D275B-D909-5048-ABD3-72B396364E25}"/>
          </ac:spMkLst>
        </pc:spChg>
        <pc:spChg chg="add mod ord">
          <ac:chgData name="Carson Monroe" userId="d89762c5c40acce8" providerId="LiveId" clId="{455D99FE-1C29-714E-A8AE-83C1C7CF3364}" dt="2020-06-07T18:39:32.946" v="199" actId="20577"/>
          <ac:spMkLst>
            <pc:docMk/>
            <pc:sldMk cId="2314229357" sldId="358"/>
            <ac:spMk id="5" creationId="{8469C158-C5A2-FB41-BE33-CFE83CB20DFF}"/>
          </ac:spMkLst>
        </pc:spChg>
      </pc:sldChg>
      <pc:sldChg chg="modSp new">
        <pc:chgData name="Carson Monroe" userId="d89762c5c40acce8" providerId="LiveId" clId="{455D99FE-1C29-714E-A8AE-83C1C7CF3364}" dt="2020-06-07T18:46:47.754" v="263" actId="1036"/>
        <pc:sldMkLst>
          <pc:docMk/>
          <pc:sldMk cId="3687263493" sldId="359"/>
        </pc:sldMkLst>
        <pc:spChg chg="mod">
          <ac:chgData name="Carson Monroe" userId="d89762c5c40acce8" providerId="LiveId" clId="{455D99FE-1C29-714E-A8AE-83C1C7CF3364}" dt="2020-06-07T18:46:47.754" v="263" actId="1036"/>
          <ac:spMkLst>
            <pc:docMk/>
            <pc:sldMk cId="3687263493" sldId="359"/>
            <ac:spMk id="2" creationId="{F0D46734-8017-4B4D-B82D-E9B60678D613}"/>
          </ac:spMkLst>
        </pc:spChg>
        <pc:spChg chg="mod">
          <ac:chgData name="Carson Monroe" userId="d89762c5c40acce8" providerId="LiveId" clId="{455D99FE-1C29-714E-A8AE-83C1C7CF3364}" dt="2020-06-07T18:46:47.754" v="263" actId="1036"/>
          <ac:spMkLst>
            <pc:docMk/>
            <pc:sldMk cId="3687263493" sldId="359"/>
            <ac:spMk id="3" creationId="{8C448BB2-C304-CE42-99F1-4CC4122E28E4}"/>
          </ac:spMkLst>
        </pc:spChg>
      </pc:sldChg>
      <pc:sldChg chg="modSp add ord">
        <pc:chgData name="Carson Monroe" userId="d89762c5c40acce8" providerId="LiveId" clId="{455D99FE-1C29-714E-A8AE-83C1C7CF3364}" dt="2020-06-07T19:38:30.909" v="820" actId="2"/>
        <pc:sldMkLst>
          <pc:docMk/>
          <pc:sldMk cId="282257357" sldId="360"/>
        </pc:sldMkLst>
        <pc:spChg chg="mod">
          <ac:chgData name="Carson Monroe" userId="d89762c5c40acce8" providerId="LiveId" clId="{455D99FE-1C29-714E-A8AE-83C1C7CF3364}" dt="2020-06-07T19:38:30.909" v="820" actId="2"/>
          <ac:spMkLst>
            <pc:docMk/>
            <pc:sldMk cId="282257357" sldId="360"/>
            <ac:spMk id="2" creationId="{004DF277-64DD-3148-853F-0B9857F30B22}"/>
          </ac:spMkLst>
        </pc:spChg>
        <pc:spChg chg="mod">
          <ac:chgData name="Carson Monroe" userId="d89762c5c40acce8" providerId="LiveId" clId="{455D99FE-1C29-714E-A8AE-83C1C7CF3364}" dt="2020-06-07T18:50:58.536" v="300" actId="1036"/>
          <ac:spMkLst>
            <pc:docMk/>
            <pc:sldMk cId="282257357" sldId="360"/>
            <ac:spMk id="3" creationId="{1AAD772D-41E0-D94F-AEB6-76C1E3603D7D}"/>
          </ac:spMkLst>
        </pc:spChg>
      </pc:sldChg>
      <pc:sldChg chg="new del">
        <pc:chgData name="Carson Monroe" userId="d89762c5c40acce8" providerId="LiveId" clId="{455D99FE-1C29-714E-A8AE-83C1C7CF3364}" dt="2020-06-07T18:50:04.858" v="265" actId="680"/>
        <pc:sldMkLst>
          <pc:docMk/>
          <pc:sldMk cId="325927777" sldId="360"/>
        </pc:sldMkLst>
      </pc:sldChg>
      <pc:sldChg chg="modSp new">
        <pc:chgData name="Carson Monroe" userId="d89762c5c40acce8" providerId="LiveId" clId="{455D99FE-1C29-714E-A8AE-83C1C7CF3364}" dt="2020-06-07T19:38:05.788" v="818" actId="2"/>
        <pc:sldMkLst>
          <pc:docMk/>
          <pc:sldMk cId="1789330288" sldId="361"/>
        </pc:sldMkLst>
        <pc:spChg chg="mod">
          <ac:chgData name="Carson Monroe" userId="d89762c5c40acce8" providerId="LiveId" clId="{455D99FE-1C29-714E-A8AE-83C1C7CF3364}" dt="2020-06-07T19:38:05.788" v="818" actId="2"/>
          <ac:spMkLst>
            <pc:docMk/>
            <pc:sldMk cId="1789330288" sldId="361"/>
            <ac:spMk id="2" creationId="{EEFAD3FF-9D45-9B4C-941E-0C4DAE3FA84B}"/>
          </ac:spMkLst>
        </pc:spChg>
        <pc:spChg chg="mod">
          <ac:chgData name="Carson Monroe" userId="d89762c5c40acce8" providerId="LiveId" clId="{455D99FE-1C29-714E-A8AE-83C1C7CF3364}" dt="2020-06-07T19:21:42.406" v="402" actId="14100"/>
          <ac:spMkLst>
            <pc:docMk/>
            <pc:sldMk cId="1789330288" sldId="361"/>
            <ac:spMk id="3" creationId="{19D3FAC6-3C94-964A-803C-8EFABBCAC32F}"/>
          </ac:spMkLst>
        </pc:spChg>
      </pc:sldChg>
      <pc:sldChg chg="modSp new del">
        <pc:chgData name="Carson Monroe" userId="d89762c5c40acce8" providerId="LiveId" clId="{455D99FE-1C29-714E-A8AE-83C1C7CF3364}" dt="2020-06-07T18:54:43.388" v="362" actId="2696"/>
        <pc:sldMkLst>
          <pc:docMk/>
          <pc:sldMk cId="1917693672" sldId="361"/>
        </pc:sldMkLst>
        <pc:spChg chg="mod">
          <ac:chgData name="Carson Monroe" userId="d89762c5c40acce8" providerId="LiveId" clId="{455D99FE-1C29-714E-A8AE-83C1C7CF3364}" dt="2020-06-07T18:54:36.577" v="361" actId="20577"/>
          <ac:spMkLst>
            <pc:docMk/>
            <pc:sldMk cId="1917693672" sldId="361"/>
            <ac:spMk id="2" creationId="{F5596E91-356B-F445-92C7-3F22576A5DBB}"/>
          </ac:spMkLst>
        </pc:spChg>
        <pc:spChg chg="mod">
          <ac:chgData name="Carson Monroe" userId="d89762c5c40acce8" providerId="LiveId" clId="{455D99FE-1C29-714E-A8AE-83C1C7CF3364}" dt="2020-06-07T18:54:29.536" v="335" actId="20577"/>
          <ac:spMkLst>
            <pc:docMk/>
            <pc:sldMk cId="1917693672" sldId="361"/>
            <ac:spMk id="3" creationId="{6C718272-3319-9C4E-B6FF-546714A9AD51}"/>
          </ac:spMkLst>
        </pc:spChg>
      </pc:sldChg>
      <pc:sldChg chg="add del">
        <pc:chgData name="Carson Monroe" userId="d89762c5c40acce8" providerId="LiveId" clId="{455D99FE-1C29-714E-A8AE-83C1C7CF3364}" dt="2020-06-07T18:50:16.471" v="268"/>
        <pc:sldMkLst>
          <pc:docMk/>
          <pc:sldMk cId="2228140786" sldId="361"/>
        </pc:sldMkLst>
      </pc:sldChg>
      <pc:sldChg chg="modSp new">
        <pc:chgData name="Carson Monroe" userId="d89762c5c40acce8" providerId="LiveId" clId="{455D99FE-1C29-714E-A8AE-83C1C7CF3364}" dt="2020-06-07T19:22:56.133" v="422" actId="20577"/>
        <pc:sldMkLst>
          <pc:docMk/>
          <pc:sldMk cId="1760281612" sldId="362"/>
        </pc:sldMkLst>
        <pc:spChg chg="mod">
          <ac:chgData name="Carson Monroe" userId="d89762c5c40acce8" providerId="LiveId" clId="{455D99FE-1C29-714E-A8AE-83C1C7CF3364}" dt="2020-06-07T19:22:56.133" v="422" actId="20577"/>
          <ac:spMkLst>
            <pc:docMk/>
            <pc:sldMk cId="1760281612" sldId="362"/>
            <ac:spMk id="2" creationId="{4FA39AF7-8A60-5E46-B4E6-8CA1626D4D2F}"/>
          </ac:spMkLst>
        </pc:spChg>
        <pc:spChg chg="mod">
          <ac:chgData name="Carson Monroe" userId="d89762c5c40acce8" providerId="LiveId" clId="{455D99FE-1C29-714E-A8AE-83C1C7CF3364}" dt="2020-06-07T19:22:50.854" v="415" actId="6549"/>
          <ac:spMkLst>
            <pc:docMk/>
            <pc:sldMk cId="1760281612" sldId="362"/>
            <ac:spMk id="3" creationId="{03693DA0-C831-FD49-9FCF-32EF8C6F751E}"/>
          </ac:spMkLst>
        </pc:spChg>
      </pc:sldChg>
      <pc:sldChg chg="modSp new ord">
        <pc:chgData name="Carson Monroe" userId="d89762c5c40acce8" providerId="LiveId" clId="{455D99FE-1C29-714E-A8AE-83C1C7CF3364}" dt="2020-06-07T19:24:43.247" v="493" actId="1036"/>
        <pc:sldMkLst>
          <pc:docMk/>
          <pc:sldMk cId="3557770207" sldId="363"/>
        </pc:sldMkLst>
        <pc:spChg chg="mod">
          <ac:chgData name="Carson Monroe" userId="d89762c5c40acce8" providerId="LiveId" clId="{455D99FE-1C29-714E-A8AE-83C1C7CF3364}" dt="2020-06-07T19:24:43.247" v="493" actId="1036"/>
          <ac:spMkLst>
            <pc:docMk/>
            <pc:sldMk cId="3557770207" sldId="363"/>
            <ac:spMk id="2" creationId="{B5EB7128-3592-DC4B-8A6F-CF3263376E16}"/>
          </ac:spMkLst>
        </pc:spChg>
        <pc:spChg chg="mod">
          <ac:chgData name="Carson Monroe" userId="d89762c5c40acce8" providerId="LiveId" clId="{455D99FE-1C29-714E-A8AE-83C1C7CF3364}" dt="2020-06-07T19:24:43.247" v="493" actId="1036"/>
          <ac:spMkLst>
            <pc:docMk/>
            <pc:sldMk cId="3557770207" sldId="363"/>
            <ac:spMk id="3" creationId="{6F2AAC23-E9FF-1C4F-8F0C-720275C4BAF0}"/>
          </ac:spMkLst>
        </pc:spChg>
      </pc:sldChg>
      <pc:sldChg chg="modSp new ord">
        <pc:chgData name="Carson Monroe" userId="d89762c5c40acce8" providerId="LiveId" clId="{455D99FE-1C29-714E-A8AE-83C1C7CF3364}" dt="2020-06-07T19:37:56.855" v="817" actId="2"/>
        <pc:sldMkLst>
          <pc:docMk/>
          <pc:sldMk cId="1819494188" sldId="364"/>
        </pc:sldMkLst>
        <pc:spChg chg="mod">
          <ac:chgData name="Carson Monroe" userId="d89762c5c40acce8" providerId="LiveId" clId="{455D99FE-1C29-714E-A8AE-83C1C7CF3364}" dt="2020-06-07T19:26:50.821" v="566" actId="1076"/>
          <ac:spMkLst>
            <pc:docMk/>
            <pc:sldMk cId="1819494188" sldId="364"/>
            <ac:spMk id="2" creationId="{A6593AB6-9A30-C84C-94E7-AB40415F6EE4}"/>
          </ac:spMkLst>
        </pc:spChg>
        <pc:spChg chg="mod">
          <ac:chgData name="Carson Monroe" userId="d89762c5c40acce8" providerId="LiveId" clId="{455D99FE-1C29-714E-A8AE-83C1C7CF3364}" dt="2020-06-07T19:37:56.855" v="817" actId="2"/>
          <ac:spMkLst>
            <pc:docMk/>
            <pc:sldMk cId="1819494188" sldId="364"/>
            <ac:spMk id="3" creationId="{49484927-0597-3643-8FFA-FD070F5D4A84}"/>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3"/>
        <p:cNvGrpSpPr/>
        <p:nvPr/>
      </p:nvGrpSpPr>
      <p:grpSpPr>
        <a:xfrm>
          <a:off x="0" y="0"/>
          <a:ext cx="0" cy="0"/>
          <a:chOff x="0" y="0"/>
          <a:chExt cx="0" cy="0"/>
        </a:xfrm>
      </p:grpSpPr>
      <p:sp>
        <p:nvSpPr>
          <p:cNvPr id="534" name="Google Shape;534;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35" name="Google Shape;535;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Geocachers love acronyms! This is not an exhaustive list. Acronyms may be region-specific, but these are just about universal.</a:t>
            </a:r>
          </a:p>
        </p:txBody>
      </p:sp>
    </p:spTree>
    <p:extLst>
      <p:ext uri="{BB962C8B-B14F-4D97-AF65-F5344CB8AC3E}">
        <p14:creationId xmlns:p14="http://schemas.microsoft.com/office/powerpoint/2010/main" val="41633941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1"/>
        <p:cNvGrpSpPr/>
        <p:nvPr/>
      </p:nvGrpSpPr>
      <p:grpSpPr>
        <a:xfrm>
          <a:off x="0" y="0"/>
          <a:ext cx="0" cy="0"/>
          <a:chOff x="0" y="0"/>
          <a:chExt cx="0" cy="0"/>
        </a:xfrm>
      </p:grpSpPr>
      <p:sp>
        <p:nvSpPr>
          <p:cNvPr id="612" name="Google Shape;612;g52d32caf41_0_3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13" name="Google Shape;613;g52d32caf41_0_3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Premium membership has stayed the same price since it was introduced.</a:t>
            </a:r>
          </a:p>
          <a:p>
            <a:pPr marL="158750" indent="0">
              <a:buNone/>
            </a:pPr>
            <a:r>
              <a:rPr lang="en-US" dirty="0"/>
              <a:t>The cost is cheaper than the cost to take an average family to one movie.</a:t>
            </a:r>
          </a:p>
        </p:txBody>
      </p:sp>
    </p:spTree>
    <p:extLst>
      <p:ext uri="{BB962C8B-B14F-4D97-AF65-F5344CB8AC3E}">
        <p14:creationId xmlns:p14="http://schemas.microsoft.com/office/powerpoint/2010/main" val="413633000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76188106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dirty="0"/>
              <a:t>Hint - do you check it right away or save it ‘til you struggle?</a:t>
            </a:r>
          </a:p>
        </p:txBody>
      </p:sp>
    </p:spTree>
    <p:extLst>
      <p:ext uri="{BB962C8B-B14F-4D97-AF65-F5344CB8AC3E}">
        <p14:creationId xmlns:p14="http://schemas.microsoft.com/office/powerpoint/2010/main" val="312123371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202973457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You’ll rarely be standing on the cache when your device reads 0 feet.</a:t>
            </a:r>
          </a:p>
        </p:txBody>
      </p:sp>
    </p:spTree>
    <p:extLst>
      <p:ext uri="{BB962C8B-B14F-4D97-AF65-F5344CB8AC3E}">
        <p14:creationId xmlns:p14="http://schemas.microsoft.com/office/powerpoint/2010/main" val="257955468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Don’t go into too much detail about do’s and don’ts here, more specifics come later.</a:t>
            </a:r>
          </a:p>
        </p:txBody>
      </p:sp>
    </p:spTree>
    <p:extLst>
      <p:ext uri="{BB962C8B-B14F-4D97-AF65-F5344CB8AC3E}">
        <p14:creationId xmlns:p14="http://schemas.microsoft.com/office/powerpoint/2010/main" val="110763861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01"/>
        <p:cNvGrpSpPr/>
        <p:nvPr/>
      </p:nvGrpSpPr>
      <p:grpSpPr>
        <a:xfrm>
          <a:off x="0" y="0"/>
          <a:ext cx="0" cy="0"/>
          <a:chOff x="0" y="0"/>
          <a:chExt cx="0" cy="0"/>
        </a:xfrm>
      </p:grpSpPr>
      <p:sp>
        <p:nvSpPr>
          <p:cNvPr id="702" name="Google Shape;702;g52d32caf41_0_127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03" name="Google Shape;703;g52d32caf41_0_127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869923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5"/>
        <p:cNvGrpSpPr/>
        <p:nvPr/>
      </p:nvGrpSpPr>
      <p:grpSpPr>
        <a:xfrm>
          <a:off x="0" y="0"/>
          <a:ext cx="0" cy="0"/>
          <a:chOff x="0" y="0"/>
          <a:chExt cx="0" cy="0"/>
        </a:xfrm>
      </p:grpSpPr>
      <p:sp>
        <p:nvSpPr>
          <p:cNvPr id="546" name="Google Shape;546;g52d32caf41_0_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47" name="Google Shape;547;g52d32caf41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52d32caf4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52d32caf4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93496179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SWAG is really a bad name. We only get some if we trade some!</a:t>
            </a:r>
          </a:p>
        </p:txBody>
      </p:sp>
    </p:spTree>
    <p:extLst>
      <p:ext uri="{BB962C8B-B14F-4D97-AF65-F5344CB8AC3E}">
        <p14:creationId xmlns:p14="http://schemas.microsoft.com/office/powerpoint/2010/main" val="385455123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endParaRPr lang="en-US" dirty="0"/>
          </a:p>
        </p:txBody>
      </p:sp>
    </p:spTree>
    <p:extLst>
      <p:ext uri="{BB962C8B-B14F-4D97-AF65-F5344CB8AC3E}">
        <p14:creationId xmlns:p14="http://schemas.microsoft.com/office/powerpoint/2010/main" val="358506271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8"/>
        <p:cNvGrpSpPr/>
        <p:nvPr/>
      </p:nvGrpSpPr>
      <p:grpSpPr>
        <a:xfrm>
          <a:off x="0" y="0"/>
          <a:ext cx="0" cy="0"/>
          <a:chOff x="0" y="0"/>
          <a:chExt cx="0" cy="0"/>
        </a:xfrm>
      </p:grpSpPr>
      <p:sp>
        <p:nvSpPr>
          <p:cNvPr id="1319" name="Google Shape;1319;g52d32caf41_0_14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20" name="Google Shape;1320;g52d32caf41_0_143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Physical Caches</a:t>
            </a:r>
          </a:p>
          <a:p>
            <a:r>
              <a:rPr lang="en-US" dirty="0"/>
              <a:t>Traditional – The original!</a:t>
            </a:r>
          </a:p>
          <a:p>
            <a:r>
              <a:rPr lang="en-US" dirty="0"/>
              <a:t>Multi-Cache – Visit multiple locations to find the final container and claim the find.</a:t>
            </a:r>
          </a:p>
          <a:p>
            <a:r>
              <a:rPr lang="en-US" dirty="0"/>
              <a:t>Mystery/Puzzle – The “catch-all” type, they often require solving a puzzle to determine the final coordinates. Challenge caches also use this type.</a:t>
            </a:r>
          </a:p>
          <a:p>
            <a:r>
              <a:rPr lang="en-US" dirty="0"/>
              <a:t>Letterbox Hybrid – A cache that is also a letterbox. Usually contains a stamp meant to remain in the container. Sometimes found by descriptive navigating instead of GPS coordinates.</a:t>
            </a:r>
          </a:p>
          <a:p>
            <a:r>
              <a:rPr lang="en-US" dirty="0"/>
              <a:t>Wherigo – Use certain models of GPSr or a separate smartphone app to play a GPS-enabled adventure game to lead you to the final cache.</a:t>
            </a:r>
          </a:p>
          <a:p>
            <a:r>
              <a:rPr lang="en-US" dirty="0"/>
              <a:t>Geocaching HQ – there’s only one!</a:t>
            </a:r>
          </a:p>
          <a:p>
            <a:r>
              <a:rPr lang="en-US" dirty="0"/>
              <a:t>Project A.P.E. – Only two left in the world! First of the grandfathered cache types. In 2001, fourteen caches were </a:t>
            </a:r>
            <a:r>
              <a:rPr lang="en-US" sz="1800" dirty="0">
                <a:solidFill>
                  <a:srgbClr val="4A4A4A"/>
                </a:solidFill>
                <a:latin typeface="NotoSans"/>
              </a:rPr>
              <a:t>placed in conjunction with 20th Century Fox to support the movie Planet of the Apes. Each geocache represented a fictional story in which scientists revealed an Alternative Primate Evolution. These geocaches were made using specially marked </a:t>
            </a:r>
            <a:r>
              <a:rPr lang="en-US" sz="1800" b="0" dirty="0">
                <a:solidFill>
                  <a:srgbClr val="4A4A4A"/>
                </a:solidFill>
                <a:latin typeface="NotoSans-Bold"/>
              </a:rPr>
              <a:t>ammo cans</a:t>
            </a:r>
            <a:r>
              <a:rPr lang="en-US" sz="1800" b="0" dirty="0">
                <a:solidFill>
                  <a:srgbClr val="4A4A4A"/>
                </a:solidFill>
                <a:latin typeface="NotoSans"/>
              </a:rPr>
              <a:t> and contained an original prop from the movie.</a:t>
            </a:r>
            <a:endParaRPr lang="en-US" dirty="0"/>
          </a:p>
        </p:txBody>
      </p:sp>
    </p:spTree>
    <p:extLst>
      <p:ext uri="{BB962C8B-B14F-4D97-AF65-F5344CB8AC3E}">
        <p14:creationId xmlns:p14="http://schemas.microsoft.com/office/powerpoint/2010/main" val="156399749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No Container</a:t>
            </a:r>
          </a:p>
          <a:p>
            <a:pPr marL="457200" indent="-298450"/>
            <a:r>
              <a:rPr lang="en-US" dirty="0"/>
              <a:t>EarthCache - </a:t>
            </a:r>
            <a:r>
              <a:rPr lang="en-US" sz="1800" dirty="0">
                <a:solidFill>
                  <a:srgbClr val="4A4A4A"/>
                </a:solidFill>
                <a:latin typeface="NotoSans"/>
              </a:rPr>
              <a:t>An EarthCache is a special place that people can visit to learn about a unique geoscience feature of our Earth. EarthCache pages include a set of educational notes along with </a:t>
            </a:r>
            <a:r>
              <a:rPr lang="en-US" sz="1800" b="0" dirty="0">
                <a:solidFill>
                  <a:srgbClr val="4A4A4A"/>
                </a:solidFill>
                <a:latin typeface="NotoSans-Bold"/>
              </a:rPr>
              <a:t>cache coordinates</a:t>
            </a:r>
            <a:r>
              <a:rPr lang="en-US" sz="1800" b="0" dirty="0">
                <a:solidFill>
                  <a:srgbClr val="4A4A4A"/>
                </a:solidFill>
                <a:latin typeface="NotoSans"/>
              </a:rPr>
              <a:t>. Visitors to EarthCaches can see how geological processes have shaped our planet, how we manage its resources and how scientists gather evidence to learn about the Earth. They have separate guidelines and reviewers. </a:t>
            </a:r>
            <a:endParaRPr lang="en-US" dirty="0"/>
          </a:p>
          <a:p>
            <a:pPr marL="457200" indent="-298450"/>
            <a:r>
              <a:rPr lang="en-US" dirty="0"/>
              <a:t>Virtual - </a:t>
            </a:r>
            <a:r>
              <a:rPr lang="en-US" sz="1800" dirty="0">
                <a:solidFill>
                  <a:srgbClr val="4A4A4A"/>
                </a:solidFill>
                <a:latin typeface="NotoSans"/>
              </a:rPr>
              <a:t>A grandfathered </a:t>
            </a:r>
            <a:r>
              <a:rPr lang="en-US" sz="1800" b="0" dirty="0">
                <a:solidFill>
                  <a:srgbClr val="4A4A4A"/>
                </a:solidFill>
                <a:latin typeface="NotoSans-Bold"/>
              </a:rPr>
              <a:t>geocache</a:t>
            </a:r>
            <a:r>
              <a:rPr lang="en-US" sz="1800" b="0" dirty="0">
                <a:solidFill>
                  <a:srgbClr val="4A4A4A"/>
                </a:solidFill>
                <a:latin typeface="NotoSans"/>
              </a:rPr>
              <a:t> type where geocachers discover locations rather than containers. The requirements for </a:t>
            </a:r>
            <a:r>
              <a:rPr lang="en-US" sz="1800" b="0" dirty="0">
                <a:solidFill>
                  <a:srgbClr val="4A4A4A"/>
                </a:solidFill>
                <a:latin typeface="NotoSans-Bold"/>
              </a:rPr>
              <a:t>logging</a:t>
            </a:r>
            <a:r>
              <a:rPr lang="en-US" sz="1800" b="0" dirty="0">
                <a:solidFill>
                  <a:srgbClr val="4A4A4A"/>
                </a:solidFill>
                <a:latin typeface="NotoSans"/>
              </a:rPr>
              <a:t> a Virtual Cache vary—you may be required to answer a question about the location, take a picture, complete a task, etc. In any case, you must visit the </a:t>
            </a:r>
            <a:r>
              <a:rPr lang="en-US" sz="1800" b="0" dirty="0">
                <a:solidFill>
                  <a:srgbClr val="4A4A4A"/>
                </a:solidFill>
                <a:latin typeface="NotoSans-Bold"/>
              </a:rPr>
              <a:t>coordinates</a:t>
            </a:r>
            <a:r>
              <a:rPr lang="en-US" sz="1800" b="0" dirty="0">
                <a:solidFill>
                  <a:srgbClr val="4A4A4A"/>
                </a:solidFill>
                <a:latin typeface="NotoSans"/>
              </a:rPr>
              <a:t> before you can post your </a:t>
            </a:r>
            <a:r>
              <a:rPr lang="en-US" sz="1800" b="0" dirty="0">
                <a:solidFill>
                  <a:srgbClr val="4A4A4A"/>
                </a:solidFill>
                <a:latin typeface="NotoSans-Bold"/>
              </a:rPr>
              <a:t>log</a:t>
            </a:r>
            <a:r>
              <a:rPr lang="en-US" sz="1800" b="0" dirty="0">
                <a:solidFill>
                  <a:srgbClr val="4A4A4A"/>
                </a:solidFill>
                <a:latin typeface="NotoSans"/>
              </a:rPr>
              <a:t>. These are still available to find, but cannot be created outside of virtual rewards.</a:t>
            </a:r>
            <a:endParaRPr lang="en-US" dirty="0"/>
          </a:p>
          <a:p>
            <a:pPr marL="457200" indent="-298450"/>
            <a:r>
              <a:rPr lang="en-US" dirty="0"/>
              <a:t>Webcam - </a:t>
            </a:r>
            <a:r>
              <a:rPr lang="en-US" sz="1800" dirty="0">
                <a:solidFill>
                  <a:srgbClr val="4A4A4A"/>
                </a:solidFill>
                <a:latin typeface="NotoSans"/>
              </a:rPr>
              <a:t>A grandfathered </a:t>
            </a:r>
            <a:r>
              <a:rPr lang="en-US" sz="1800" b="0" dirty="0">
                <a:solidFill>
                  <a:srgbClr val="4A4A4A"/>
                </a:solidFill>
                <a:latin typeface="NotoSans-Bold"/>
              </a:rPr>
              <a:t>geocache</a:t>
            </a:r>
            <a:r>
              <a:rPr lang="en-US" sz="1800" b="0" dirty="0">
                <a:solidFill>
                  <a:srgbClr val="4A4A4A"/>
                </a:solidFill>
                <a:latin typeface="NotoSans"/>
              </a:rPr>
              <a:t> type using existing web cameras placed by individuals or agencies that monitor various areas such as parks or business complexes. The idea is to get yourself in front of the camera to log your visit, then use a smartphone or ask a friend on a computer to look up the website displaying the camera shot. You or your friend must save the picture in order to log the </a:t>
            </a:r>
            <a:r>
              <a:rPr lang="en-US" sz="1800" b="0" dirty="0">
                <a:solidFill>
                  <a:srgbClr val="4A4A4A"/>
                </a:solidFill>
                <a:latin typeface="NotoSans-Bold"/>
              </a:rPr>
              <a:t>cache</a:t>
            </a:r>
            <a:r>
              <a:rPr lang="en-US" sz="1800" b="0" dirty="0">
                <a:solidFill>
                  <a:srgbClr val="4A4A4A"/>
                </a:solidFill>
                <a:latin typeface="NotoSans"/>
              </a:rPr>
              <a:t>. These are still available to find, but no longer available for creation. </a:t>
            </a:r>
            <a:endParaRPr lang="en-US" dirty="0"/>
          </a:p>
          <a:p>
            <a:pPr marL="457200" indent="-298450"/>
            <a:r>
              <a:rPr lang="en-US" dirty="0"/>
              <a:t>Locationless (Reverse) - </a:t>
            </a:r>
            <a:r>
              <a:rPr lang="en-US" sz="1800" dirty="0">
                <a:solidFill>
                  <a:srgbClr val="4A4A4A"/>
                </a:solidFill>
                <a:latin typeface="NotoSans"/>
              </a:rPr>
              <a:t>A grandfathered cache type considered the opposite of a </a:t>
            </a:r>
            <a:r>
              <a:rPr lang="en-US" sz="1800" b="0" dirty="0">
                <a:solidFill>
                  <a:srgbClr val="4A4A4A"/>
                </a:solidFill>
                <a:latin typeface="NotoSans-Bold"/>
              </a:rPr>
              <a:t>Traditional Cache</a:t>
            </a:r>
            <a:r>
              <a:rPr lang="en-US" sz="1800" b="0" dirty="0">
                <a:solidFill>
                  <a:srgbClr val="4A4A4A"/>
                </a:solidFill>
                <a:latin typeface="NotoSans"/>
              </a:rPr>
              <a:t>. Instead of finding a hidden container, geocachers locate a specific object and </a:t>
            </a:r>
            <a:r>
              <a:rPr lang="en-US" sz="1800" b="0" dirty="0">
                <a:solidFill>
                  <a:srgbClr val="4A4A4A"/>
                </a:solidFill>
                <a:latin typeface="NotoSans-Bold"/>
              </a:rPr>
              <a:t>log</a:t>
            </a:r>
            <a:r>
              <a:rPr lang="en-US" sz="1800" b="0" dirty="0">
                <a:solidFill>
                  <a:srgbClr val="4A4A4A"/>
                </a:solidFill>
                <a:latin typeface="NotoSans"/>
              </a:rPr>
              <a:t> its </a:t>
            </a:r>
            <a:r>
              <a:rPr lang="en-US" sz="1800" b="0" dirty="0">
                <a:solidFill>
                  <a:srgbClr val="4A4A4A"/>
                </a:solidFill>
                <a:latin typeface="NotoSans-Bold"/>
              </a:rPr>
              <a:t>coordinates</a:t>
            </a:r>
            <a:r>
              <a:rPr lang="en-US" sz="1800" b="0" dirty="0">
                <a:solidFill>
                  <a:srgbClr val="4A4A4A"/>
                </a:solidFill>
                <a:latin typeface="NotoSans"/>
              </a:rPr>
              <a:t>. Locationless Caches are no longer supported on geocaching.com. </a:t>
            </a:r>
            <a:endParaRPr lang="en-US" dirty="0"/>
          </a:p>
          <a:p>
            <a:pPr marL="457200" indent="-298450"/>
            <a:r>
              <a:rPr lang="en-US" dirty="0"/>
              <a:t>Adventure Lab – Uses a separate app for location-based tours. Visit a a locator and enter a keyword in the app to claim a find. No containers required. Can be located inside. </a:t>
            </a:r>
          </a:p>
        </p:txBody>
      </p:sp>
    </p:spTree>
    <p:extLst>
      <p:ext uri="{BB962C8B-B14F-4D97-AF65-F5344CB8AC3E}">
        <p14:creationId xmlns:p14="http://schemas.microsoft.com/office/powerpoint/2010/main" val="28172900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189744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Events</a:t>
            </a:r>
          </a:p>
          <a:p>
            <a:pPr marL="457200" indent="-298450"/>
            <a:r>
              <a:rPr lang="en-US" dirty="0"/>
              <a:t>Event – a gathering of at least two geocachers. </a:t>
            </a:r>
          </a:p>
          <a:p>
            <a:pPr marL="457200" indent="-298450"/>
            <a:r>
              <a:rPr lang="en-US" dirty="0"/>
              <a:t>Cache In Trash Out (CITO) – Event </a:t>
            </a:r>
            <a:r>
              <a:rPr lang="en-US" sz="1800" dirty="0">
                <a:solidFill>
                  <a:srgbClr val="4A4A4A"/>
                </a:solidFill>
                <a:latin typeface="NotoSans"/>
              </a:rPr>
              <a:t>dedicated to cleaning up parks and other </a:t>
            </a:r>
            <a:r>
              <a:rPr lang="en-US" sz="1800" b="0" dirty="0">
                <a:solidFill>
                  <a:srgbClr val="4A4A4A"/>
                </a:solidFill>
                <a:latin typeface="NotoSans-Bold"/>
              </a:rPr>
              <a:t>cache</a:t>
            </a:r>
            <a:r>
              <a:rPr lang="en-US" sz="1800" b="0" dirty="0">
                <a:solidFill>
                  <a:srgbClr val="4A4A4A"/>
                </a:solidFill>
                <a:latin typeface="NotoSans"/>
              </a:rPr>
              <a:t>-friendly places around the world.</a:t>
            </a:r>
            <a:endParaRPr lang="en-US" dirty="0"/>
          </a:p>
          <a:p>
            <a:pPr marL="457200" indent="-298450"/>
            <a:r>
              <a:rPr lang="en-US" dirty="0"/>
              <a:t>Mega Event – An event with at least 500 or more attendees. Often held annually. Example: West Bend Cash Ba$h (just not in 2020). </a:t>
            </a:r>
          </a:p>
          <a:p>
            <a:pPr marL="457200" indent="-298450"/>
            <a:r>
              <a:rPr lang="en-US" dirty="0"/>
              <a:t>Giga Event - An event with at least 5000 or more attendees. There has only been one ever in the US (GeoWoodstock in 2018 in Cincinnati). </a:t>
            </a:r>
          </a:p>
          <a:p>
            <a:pPr marL="457200" indent="-298450"/>
            <a:r>
              <a:rPr lang="en-US" dirty="0"/>
              <a:t>GPS Adventure Maze – </a:t>
            </a:r>
            <a:r>
              <a:rPr lang="en-US" sz="1800" dirty="0">
                <a:solidFill>
                  <a:srgbClr val="4A4A4A"/>
                </a:solidFill>
                <a:latin typeface="NotoSans"/>
              </a:rPr>
              <a:t>A traveling educational exhibit developed to teach people of all ages about navigation, </a:t>
            </a:r>
            <a:r>
              <a:rPr lang="en-US" sz="1800" b="0" dirty="0">
                <a:solidFill>
                  <a:srgbClr val="4A4A4A"/>
                </a:solidFill>
                <a:latin typeface="NotoSans-Bold"/>
              </a:rPr>
              <a:t>GPS</a:t>
            </a:r>
            <a:r>
              <a:rPr lang="en-US" sz="1800" b="0" dirty="0">
                <a:solidFill>
                  <a:srgbClr val="4A4A4A"/>
                </a:solidFill>
                <a:latin typeface="NotoSans"/>
              </a:rPr>
              <a:t> technology and </a:t>
            </a:r>
            <a:r>
              <a:rPr lang="en-US" sz="1800" b="0" dirty="0">
                <a:solidFill>
                  <a:srgbClr val="4A4A4A"/>
                </a:solidFill>
                <a:latin typeface="NotoSans-Bold"/>
              </a:rPr>
              <a:t>geocaching</a:t>
            </a:r>
            <a:r>
              <a:rPr lang="en-US" sz="1800" b="0" dirty="0">
                <a:solidFill>
                  <a:srgbClr val="4A4A4A"/>
                </a:solidFill>
                <a:latin typeface="NotoSans"/>
              </a:rPr>
              <a:t>. A hands-on experience that features GPS technology (its history, current uses and future possibilities), it simulates geocaching by leading visitors through a maze rich with interactive science experiences.</a:t>
            </a:r>
            <a:endParaRPr lang="en-US" dirty="0"/>
          </a:p>
          <a:p>
            <a:pPr marL="457200" indent="-298450"/>
            <a:r>
              <a:rPr lang="en-US" dirty="0"/>
              <a:t>Geocaching HQ Celebration – Originally known as the Groundspeak Lost and Found Celebration. It’s an event hosted by Geocaching HQ every 10 years in Seattle, WA. </a:t>
            </a:r>
          </a:p>
          <a:p>
            <a:pPr marL="457200" indent="-298450"/>
            <a:r>
              <a:rPr lang="en-US" dirty="0"/>
              <a:t>Community Celebration Event – Originally know as a Lost and Found Event, they’re available to host every 10 years. </a:t>
            </a:r>
          </a:p>
        </p:txBody>
      </p:sp>
    </p:spTree>
    <p:extLst>
      <p:ext uri="{BB962C8B-B14F-4D97-AF65-F5344CB8AC3E}">
        <p14:creationId xmlns:p14="http://schemas.microsoft.com/office/powerpoint/2010/main" val="188433974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52d32caf4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52d32caf4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57015495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122358131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2"/>
        <p:cNvGrpSpPr/>
        <p:nvPr/>
      </p:nvGrpSpPr>
      <p:grpSpPr>
        <a:xfrm>
          <a:off x="0" y="0"/>
          <a:ext cx="0" cy="0"/>
          <a:chOff x="0" y="0"/>
          <a:chExt cx="0" cy="0"/>
        </a:xfrm>
      </p:grpSpPr>
      <p:sp>
        <p:nvSpPr>
          <p:cNvPr id="563" name="Google Shape;563;g52d32caf41_0_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64" name="Google Shape;564;g52d32caf41_0_1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83"/>
        <p:cNvGrpSpPr/>
        <p:nvPr/>
      </p:nvGrpSpPr>
      <p:grpSpPr>
        <a:xfrm>
          <a:off x="0" y="0"/>
          <a:ext cx="0" cy="0"/>
          <a:chOff x="0" y="0"/>
          <a:chExt cx="0" cy="0"/>
        </a:xfrm>
      </p:grpSpPr>
      <p:sp>
        <p:nvSpPr>
          <p:cNvPr id="584" name="Google Shape;584;g52d32caf41_0_2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85" name="Google Shape;585;g52d32caf41_0_2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26722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4153921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lvl="0" indent="0">
              <a:buNone/>
            </a:pPr>
            <a:endParaRPr lang="en-US" dirty="0"/>
          </a:p>
        </p:txBody>
      </p:sp>
    </p:spTree>
    <p:extLst>
      <p:ext uri="{BB962C8B-B14F-4D97-AF65-F5344CB8AC3E}">
        <p14:creationId xmlns:p14="http://schemas.microsoft.com/office/powerpoint/2010/main" val="15109296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Could mention selective availability here. Prior to May 2000, civilian GPSr units received signals with intentionally degraded signals. Selective availability was eliminated in May 2000, and the first geocache was placed shortly thereafter.</a:t>
            </a:r>
          </a:p>
        </p:txBody>
      </p:sp>
    </p:spTree>
    <p:extLst>
      <p:ext uri="{BB962C8B-B14F-4D97-AF65-F5344CB8AC3E}">
        <p14:creationId xmlns:p14="http://schemas.microsoft.com/office/powerpoint/2010/main" val="39648757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None/>
            </a:pPr>
            <a:r>
              <a:rPr lang="en-US" dirty="0"/>
              <a:t>There’s a great debate over which type of device is better. These days they are similar in terms of accuracy, but there are trade-offs with both. A GPSr will take longer to get a lock but will generally hold it better outdoors. A smartphone will usually obtain location quickly, but it may take a while for the accuracy to improve. GPSrs hate tall buildings while phones may do a bit better in cities.</a:t>
            </a:r>
          </a:p>
        </p:txBody>
      </p:sp>
    </p:spTree>
    <p:extLst>
      <p:ext uri="{BB962C8B-B14F-4D97-AF65-F5344CB8AC3E}">
        <p14:creationId xmlns:p14="http://schemas.microsoft.com/office/powerpoint/2010/main" val="4249020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158750" indent="0">
              <a:buFontTx/>
              <a:buNone/>
            </a:pPr>
            <a:r>
              <a:rPr lang="en-US" dirty="0"/>
              <a:t>Clearly labeling a cache and including an information sheet inside explaining what it is can help prevent innocent muggling.</a:t>
            </a:r>
          </a:p>
        </p:txBody>
      </p:sp>
    </p:spTree>
    <p:extLst>
      <p:ext uri="{BB962C8B-B14F-4D97-AF65-F5344CB8AC3E}">
        <p14:creationId xmlns:p14="http://schemas.microsoft.com/office/powerpoint/2010/main" val="14788422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bg>
      <p:bgPr>
        <a:solidFill>
          <a:schemeClr val="accent1"/>
        </a:solidFill>
        <a:effectLst/>
      </p:bgPr>
    </p:bg>
    <p:spTree>
      <p:nvGrpSpPr>
        <p:cNvPr id="1" name="Shape 8"/>
        <p:cNvGrpSpPr/>
        <p:nvPr/>
      </p:nvGrpSpPr>
      <p:grpSpPr>
        <a:xfrm>
          <a:off x="0" y="0"/>
          <a:ext cx="0" cy="0"/>
          <a:chOff x="0" y="0"/>
          <a:chExt cx="0" cy="0"/>
        </a:xfrm>
      </p:grpSpPr>
      <p:sp>
        <p:nvSpPr>
          <p:cNvPr id="9" name="Google Shape;9;p2"/>
          <p:cNvSpPr txBox="1">
            <a:spLocks noGrp="1"/>
          </p:cNvSpPr>
          <p:nvPr>
            <p:ph type="subTitle" idx="1"/>
          </p:nvPr>
        </p:nvSpPr>
        <p:spPr>
          <a:xfrm flipH="1">
            <a:off x="3326150" y="3449491"/>
            <a:ext cx="2496300" cy="622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800"/>
              <a:buNone/>
              <a:defRPr sz="1350"/>
            </a:lvl1pPr>
            <a:lvl2pPr lvl="1" algn="ctr" rtl="0">
              <a:lnSpc>
                <a:spcPct val="100000"/>
              </a:lnSpc>
              <a:spcBef>
                <a:spcPts val="160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10" name="Google Shape;10;p2"/>
          <p:cNvSpPr txBox="1">
            <a:spLocks noGrp="1"/>
          </p:cNvSpPr>
          <p:nvPr>
            <p:ph type="ctrTitle"/>
          </p:nvPr>
        </p:nvSpPr>
        <p:spPr>
          <a:xfrm flipH="1">
            <a:off x="2583350" y="1198100"/>
            <a:ext cx="3982200" cy="23337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lt1"/>
              </a:buClr>
              <a:buSzPts val="5200"/>
              <a:buFont typeface="Oswald"/>
              <a:buNone/>
              <a:defRPr sz="5500">
                <a:solidFill>
                  <a:schemeClr val="dk2"/>
                </a:solidFill>
                <a:latin typeface="Oswald"/>
                <a:ea typeface="Oswald"/>
                <a:cs typeface="Oswald"/>
                <a:sym typeface="Oswald"/>
              </a:defRPr>
            </a:lvl1pPr>
            <a:lvl2pPr lvl="1" algn="ctr" rtl="0">
              <a:spcBef>
                <a:spcPts val="0"/>
              </a:spcBef>
              <a:spcAft>
                <a:spcPts val="0"/>
              </a:spcAft>
              <a:buSzPts val="5200"/>
              <a:buNone/>
              <a:defRPr sz="5200"/>
            </a:lvl2pPr>
            <a:lvl3pPr lvl="2" algn="ctr" rtl="0">
              <a:spcBef>
                <a:spcPts val="0"/>
              </a:spcBef>
              <a:spcAft>
                <a:spcPts val="0"/>
              </a:spcAft>
              <a:buSzPts val="5200"/>
              <a:buNone/>
              <a:defRPr sz="5200"/>
            </a:lvl3pPr>
            <a:lvl4pPr lvl="3" algn="ctr" rtl="0">
              <a:spcBef>
                <a:spcPts val="0"/>
              </a:spcBef>
              <a:spcAft>
                <a:spcPts val="0"/>
              </a:spcAft>
              <a:buSzPts val="5200"/>
              <a:buNone/>
              <a:defRPr sz="5200"/>
            </a:lvl4pPr>
            <a:lvl5pPr lvl="4" algn="ctr" rtl="0">
              <a:spcBef>
                <a:spcPts val="0"/>
              </a:spcBef>
              <a:spcAft>
                <a:spcPts val="0"/>
              </a:spcAft>
              <a:buSzPts val="5200"/>
              <a:buNone/>
              <a:defRPr sz="5200"/>
            </a:lvl5pPr>
            <a:lvl6pPr lvl="5" algn="ctr" rtl="0">
              <a:spcBef>
                <a:spcPts val="0"/>
              </a:spcBef>
              <a:spcAft>
                <a:spcPts val="0"/>
              </a:spcAft>
              <a:buSzPts val="5200"/>
              <a:buNone/>
              <a:defRPr sz="5200"/>
            </a:lvl6pPr>
            <a:lvl7pPr lvl="6" algn="ctr" rtl="0">
              <a:spcBef>
                <a:spcPts val="0"/>
              </a:spcBef>
              <a:spcAft>
                <a:spcPts val="0"/>
              </a:spcAft>
              <a:buSzPts val="5200"/>
              <a:buNone/>
              <a:defRPr sz="5200"/>
            </a:lvl7pPr>
            <a:lvl8pPr lvl="7" algn="ctr" rtl="0">
              <a:spcBef>
                <a:spcPts val="0"/>
              </a:spcBef>
              <a:spcAft>
                <a:spcPts val="0"/>
              </a:spcAft>
              <a:buSzPts val="5200"/>
              <a:buNone/>
              <a:defRPr sz="5200"/>
            </a:lvl8pPr>
            <a:lvl9pPr lvl="8" algn="ctr" rtl="0">
              <a:spcBef>
                <a:spcPts val="0"/>
              </a:spcBef>
              <a:spcAft>
                <a:spcPts val="0"/>
              </a:spcAft>
              <a:buSzPts val="5200"/>
              <a:buNone/>
              <a:defRPr sz="5200"/>
            </a:lvl9pPr>
          </a:lstStyle>
          <a:p>
            <a:endParaRPr/>
          </a:p>
        </p:txBody>
      </p:sp>
      <p:grpSp>
        <p:nvGrpSpPr>
          <p:cNvPr id="11" name="Google Shape;11;p2"/>
          <p:cNvGrpSpPr/>
          <p:nvPr/>
        </p:nvGrpSpPr>
        <p:grpSpPr>
          <a:xfrm>
            <a:off x="-668366" y="-1077940"/>
            <a:ext cx="10169504" cy="7820440"/>
            <a:chOff x="-668366" y="-1077940"/>
            <a:chExt cx="10169504" cy="7820440"/>
          </a:xfrm>
        </p:grpSpPr>
        <p:sp>
          <p:nvSpPr>
            <p:cNvPr id="12" name="Google Shape;12;p2"/>
            <p:cNvSpPr/>
            <p:nvPr/>
          </p:nvSpPr>
          <p:spPr>
            <a:xfrm rot="5400000">
              <a:off x="6509011" y="1925312"/>
              <a:ext cx="5023468" cy="558753"/>
            </a:xfrm>
            <a:custGeom>
              <a:avLst/>
              <a:gdLst/>
              <a:ahLst/>
              <a:cxnLst/>
              <a:rect l="l" t="t" r="r" b="b"/>
              <a:pathLst>
                <a:path w="38579" h="4291" extrusionOk="0">
                  <a:moveTo>
                    <a:pt x="18969" y="4290"/>
                  </a:moveTo>
                  <a:lnTo>
                    <a:pt x="38579" y="131"/>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 name="Google Shape;13;p2"/>
            <p:cNvSpPr/>
            <p:nvPr/>
          </p:nvSpPr>
          <p:spPr>
            <a:xfrm rot="5400000">
              <a:off x="8046348" y="17252"/>
              <a:ext cx="1475959" cy="579846"/>
            </a:xfrm>
            <a:custGeom>
              <a:avLst/>
              <a:gdLst/>
              <a:ahLst/>
              <a:cxnLst/>
              <a:rect l="l" t="t" r="r" b="b"/>
              <a:pathLst>
                <a:path w="11335" h="4161" extrusionOk="0">
                  <a:moveTo>
                    <a:pt x="0" y="3580"/>
                  </a:moveTo>
                  <a:lnTo>
                    <a:pt x="11335" y="4160"/>
                  </a:lnTo>
                  <a:lnTo>
                    <a:pt x="331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4" name="Google Shape;14;p2"/>
            <p:cNvSpPr/>
            <p:nvPr/>
          </p:nvSpPr>
          <p:spPr>
            <a:xfrm rot="5400000">
              <a:off x="3604532" y="-258553"/>
              <a:ext cx="1806568" cy="766996"/>
            </a:xfrm>
            <a:custGeom>
              <a:avLst/>
              <a:gdLst/>
              <a:ahLst/>
              <a:cxnLst/>
              <a:rect l="l" t="t" r="r" b="b"/>
              <a:pathLst>
                <a:path w="13874" h="5504" extrusionOk="0">
                  <a:moveTo>
                    <a:pt x="13241" y="1"/>
                  </a:moveTo>
                  <a:lnTo>
                    <a:pt x="13874" y="5503"/>
                  </a:lnTo>
                  <a:lnTo>
                    <a:pt x="0" y="332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 name="Google Shape;15;p2"/>
            <p:cNvSpPr/>
            <p:nvPr/>
          </p:nvSpPr>
          <p:spPr>
            <a:xfrm rot="5547363">
              <a:off x="7616779" y="3351679"/>
              <a:ext cx="696374" cy="891449"/>
            </a:xfrm>
            <a:custGeom>
              <a:avLst/>
              <a:gdLst/>
              <a:ahLst/>
              <a:cxnLst/>
              <a:rect l="l" t="t" r="r" b="b"/>
              <a:pathLst>
                <a:path w="5348" h="6846" extrusionOk="0">
                  <a:moveTo>
                    <a:pt x="1" y="0"/>
                  </a:moveTo>
                  <a:lnTo>
                    <a:pt x="2228" y="6846"/>
                  </a:lnTo>
                  <a:lnTo>
                    <a:pt x="5347" y="5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 name="Google Shape;16;p2"/>
            <p:cNvSpPr/>
            <p:nvPr/>
          </p:nvSpPr>
          <p:spPr>
            <a:xfrm rot="5400000">
              <a:off x="7231403" y="-1269290"/>
              <a:ext cx="1118265" cy="1569945"/>
            </a:xfrm>
            <a:custGeom>
              <a:avLst/>
              <a:gdLst/>
              <a:ahLst/>
              <a:cxnLst/>
              <a:rect l="l" t="t" r="r" b="b"/>
              <a:pathLst>
                <a:path w="8588" h="11266" extrusionOk="0">
                  <a:moveTo>
                    <a:pt x="0" y="8259"/>
                  </a:moveTo>
                  <a:lnTo>
                    <a:pt x="4705" y="1"/>
                  </a:lnTo>
                  <a:lnTo>
                    <a:pt x="8587" y="1126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 name="Google Shape;17;p2"/>
            <p:cNvSpPr/>
            <p:nvPr/>
          </p:nvSpPr>
          <p:spPr>
            <a:xfrm rot="-7092976">
              <a:off x="5948617" y="4587574"/>
              <a:ext cx="1814523" cy="600424"/>
            </a:xfrm>
            <a:custGeom>
              <a:avLst/>
              <a:gdLst/>
              <a:ahLst/>
              <a:cxnLst/>
              <a:rect l="l" t="t" r="r" b="b"/>
              <a:pathLst>
                <a:path w="13935" h="4611" extrusionOk="0">
                  <a:moveTo>
                    <a:pt x="0" y="3779"/>
                  </a:moveTo>
                  <a:lnTo>
                    <a:pt x="12920" y="1"/>
                  </a:lnTo>
                  <a:lnTo>
                    <a:pt x="13934" y="461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 name="Google Shape;18;p2"/>
            <p:cNvSpPr/>
            <p:nvPr/>
          </p:nvSpPr>
          <p:spPr>
            <a:xfrm rot="5717864">
              <a:off x="2031803" y="-1133467"/>
              <a:ext cx="1712527" cy="2239600"/>
            </a:xfrm>
            <a:custGeom>
              <a:avLst/>
              <a:gdLst/>
              <a:ahLst/>
              <a:cxnLst/>
              <a:rect l="l" t="t" r="r" b="b"/>
              <a:pathLst>
                <a:path w="11396" h="13190" extrusionOk="0">
                  <a:moveTo>
                    <a:pt x="4905" y="0"/>
                  </a:moveTo>
                  <a:lnTo>
                    <a:pt x="11395" y="5503"/>
                  </a:lnTo>
                  <a:lnTo>
                    <a:pt x="0" y="1318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 name="Google Shape;19;p2"/>
            <p:cNvSpPr/>
            <p:nvPr/>
          </p:nvSpPr>
          <p:spPr>
            <a:xfrm rot="5717864">
              <a:off x="453316" y="-867186"/>
              <a:ext cx="1492375" cy="1172776"/>
            </a:xfrm>
            <a:custGeom>
              <a:avLst/>
              <a:gdLst/>
              <a:ahLst/>
              <a:cxnLst/>
              <a:rect l="l" t="t" r="r" b="b"/>
              <a:pathLst>
                <a:path w="9931" h="6907" extrusionOk="0">
                  <a:moveTo>
                    <a:pt x="6880" y="6906"/>
                  </a:moveTo>
                  <a:lnTo>
                    <a:pt x="9931" y="4159"/>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 name="Google Shape;20;p2"/>
            <p:cNvSpPr/>
            <p:nvPr/>
          </p:nvSpPr>
          <p:spPr>
            <a:xfrm rot="5547363">
              <a:off x="7957592" y="1208865"/>
              <a:ext cx="1425302" cy="674902"/>
            </a:xfrm>
            <a:custGeom>
              <a:avLst/>
              <a:gdLst/>
              <a:ahLst/>
              <a:cxnLst/>
              <a:rect l="l" t="t" r="r" b="b"/>
              <a:pathLst>
                <a:path w="10946" h="5183" extrusionOk="0">
                  <a:moveTo>
                    <a:pt x="1" y="0"/>
                  </a:moveTo>
                  <a:lnTo>
                    <a:pt x="10945" y="130"/>
                  </a:lnTo>
                  <a:lnTo>
                    <a:pt x="9550" y="518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 name="Google Shape;21;p2"/>
            <p:cNvSpPr/>
            <p:nvPr/>
          </p:nvSpPr>
          <p:spPr>
            <a:xfrm rot="-7092976">
              <a:off x="5010652" y="4175761"/>
              <a:ext cx="928812" cy="2200382"/>
            </a:xfrm>
            <a:custGeom>
              <a:avLst/>
              <a:gdLst/>
              <a:ahLst/>
              <a:cxnLst/>
              <a:rect l="l" t="t" r="r" b="b"/>
              <a:pathLst>
                <a:path w="7133" h="16898" extrusionOk="0">
                  <a:moveTo>
                    <a:pt x="4524" y="0"/>
                  </a:moveTo>
                  <a:lnTo>
                    <a:pt x="7132" y="16898"/>
                  </a:lnTo>
                  <a:lnTo>
                    <a:pt x="1" y="409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2" name="Google Shape;22;p2"/>
            <p:cNvSpPr/>
            <p:nvPr/>
          </p:nvSpPr>
          <p:spPr>
            <a:xfrm rot="5400000">
              <a:off x="8455787" y="-618132"/>
              <a:ext cx="738044" cy="498882"/>
            </a:xfrm>
            <a:custGeom>
              <a:avLst/>
              <a:gdLst/>
              <a:ahLst/>
              <a:cxnLst/>
              <a:rect l="l" t="t" r="r" b="b"/>
              <a:pathLst>
                <a:path w="5668" h="3580" extrusionOk="0">
                  <a:moveTo>
                    <a:pt x="2357" y="3580"/>
                  </a:moveTo>
                  <a:lnTo>
                    <a:pt x="5667" y="1"/>
                  </a:lnTo>
                  <a:lnTo>
                    <a:pt x="0" y="358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3" name="Google Shape;23;p2"/>
            <p:cNvSpPr/>
            <p:nvPr/>
          </p:nvSpPr>
          <p:spPr>
            <a:xfrm rot="5400000">
              <a:off x="285510" y="2673235"/>
              <a:ext cx="1102509" cy="600421"/>
            </a:xfrm>
            <a:custGeom>
              <a:avLst/>
              <a:gdLst/>
              <a:ahLst/>
              <a:cxnLst/>
              <a:rect l="l" t="t" r="r" b="b"/>
              <a:pathLst>
                <a:path w="8467" h="4611" extrusionOk="0">
                  <a:moveTo>
                    <a:pt x="1" y="3267"/>
                  </a:moveTo>
                  <a:lnTo>
                    <a:pt x="8467" y="1"/>
                  </a:lnTo>
                  <a:lnTo>
                    <a:pt x="4073" y="4611"/>
                  </a:lnTo>
                  <a:close/>
                </a:path>
              </a:pathLst>
            </a:custGeom>
            <a:solidFill>
              <a:srgbClr val="9AC84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4" name="Google Shape;24;p2"/>
            <p:cNvSpPr/>
            <p:nvPr/>
          </p:nvSpPr>
          <p:spPr>
            <a:xfrm rot="5400000">
              <a:off x="527516" y="1371693"/>
              <a:ext cx="1234545" cy="866711"/>
            </a:xfrm>
            <a:custGeom>
              <a:avLst/>
              <a:gdLst/>
              <a:ahLst/>
              <a:cxnLst/>
              <a:rect l="l" t="t" r="r" b="b"/>
              <a:pathLst>
                <a:path w="9481" h="6656" extrusionOk="0">
                  <a:moveTo>
                    <a:pt x="1" y="4480"/>
                  </a:moveTo>
                  <a:lnTo>
                    <a:pt x="9481" y="6655"/>
                  </a:lnTo>
                  <a:lnTo>
                    <a:pt x="80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5" name="Google Shape;25;p2"/>
            <p:cNvSpPr/>
            <p:nvPr/>
          </p:nvSpPr>
          <p:spPr>
            <a:xfrm rot="5717864">
              <a:off x="1551099" y="-695276"/>
              <a:ext cx="1741079" cy="1305386"/>
            </a:xfrm>
            <a:custGeom>
              <a:avLst/>
              <a:gdLst/>
              <a:ahLst/>
              <a:cxnLst/>
              <a:rect l="l" t="t" r="r" b="b"/>
              <a:pathLst>
                <a:path w="11586" h="7688" extrusionOk="0">
                  <a:moveTo>
                    <a:pt x="0" y="7687"/>
                  </a:moveTo>
                  <a:lnTo>
                    <a:pt x="11395" y="1"/>
                  </a:lnTo>
                  <a:lnTo>
                    <a:pt x="11586" y="77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6" name="Google Shape;26;p2"/>
            <p:cNvSpPr/>
            <p:nvPr/>
          </p:nvSpPr>
          <p:spPr>
            <a:xfrm rot="5547363">
              <a:off x="8342225" y="4139502"/>
              <a:ext cx="1011097" cy="1100313"/>
            </a:xfrm>
            <a:custGeom>
              <a:avLst/>
              <a:gdLst/>
              <a:ahLst/>
              <a:cxnLst/>
              <a:rect l="l" t="t" r="r" b="b"/>
              <a:pathLst>
                <a:path w="7765" h="8450" extrusionOk="0">
                  <a:moveTo>
                    <a:pt x="0" y="8450"/>
                  </a:moveTo>
                  <a:lnTo>
                    <a:pt x="4905" y="1"/>
                  </a:lnTo>
                  <a:lnTo>
                    <a:pt x="7764" y="204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7" name="Google Shape;27;p2"/>
            <p:cNvSpPr/>
            <p:nvPr/>
          </p:nvSpPr>
          <p:spPr>
            <a:xfrm rot="5400000">
              <a:off x="6224750" y="-349627"/>
              <a:ext cx="356652" cy="1205260"/>
            </a:xfrm>
            <a:custGeom>
              <a:avLst/>
              <a:gdLst/>
              <a:ahLst/>
              <a:cxnLst/>
              <a:rect l="l" t="t" r="r" b="b"/>
              <a:pathLst>
                <a:path w="2739" h="8649" extrusionOk="0">
                  <a:moveTo>
                    <a:pt x="0" y="1"/>
                  </a:moveTo>
                  <a:lnTo>
                    <a:pt x="2227" y="8649"/>
                  </a:lnTo>
                  <a:lnTo>
                    <a:pt x="2739" y="243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 name="Google Shape;28;p2"/>
            <p:cNvSpPr/>
            <p:nvPr/>
          </p:nvSpPr>
          <p:spPr>
            <a:xfrm rot="5400000">
              <a:off x="5908467" y="-1151472"/>
              <a:ext cx="1408248" cy="1624293"/>
            </a:xfrm>
            <a:custGeom>
              <a:avLst/>
              <a:gdLst/>
              <a:ahLst/>
              <a:cxnLst/>
              <a:rect l="l" t="t" r="r" b="b"/>
              <a:pathLst>
                <a:path w="10815" h="11656" extrusionOk="0">
                  <a:moveTo>
                    <a:pt x="0" y="1"/>
                  </a:moveTo>
                  <a:lnTo>
                    <a:pt x="8587" y="3008"/>
                  </a:lnTo>
                  <a:lnTo>
                    <a:pt x="10814" y="1165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 name="Google Shape;29;p2"/>
            <p:cNvSpPr/>
            <p:nvPr/>
          </p:nvSpPr>
          <p:spPr>
            <a:xfrm rot="5400000">
              <a:off x="4251861" y="-602792"/>
              <a:ext cx="1724274" cy="1373180"/>
            </a:xfrm>
            <a:custGeom>
              <a:avLst/>
              <a:gdLst/>
              <a:ahLst/>
              <a:cxnLst/>
              <a:rect l="l" t="t" r="r" b="b"/>
              <a:pathLst>
                <a:path w="13242" h="9854" extrusionOk="0">
                  <a:moveTo>
                    <a:pt x="0" y="9853"/>
                  </a:moveTo>
                  <a:lnTo>
                    <a:pt x="13241" y="6526"/>
                  </a:lnTo>
                  <a:lnTo>
                    <a:pt x="877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 name="Google Shape;30;p2"/>
            <p:cNvSpPr/>
            <p:nvPr/>
          </p:nvSpPr>
          <p:spPr>
            <a:xfrm rot="5547363">
              <a:off x="7158465" y="2449223"/>
              <a:ext cx="1690414" cy="891449"/>
            </a:xfrm>
            <a:custGeom>
              <a:avLst/>
              <a:gdLst/>
              <a:ahLst/>
              <a:cxnLst/>
              <a:rect l="l" t="t" r="r" b="b"/>
              <a:pathLst>
                <a:path w="12982" h="6846" extrusionOk="0">
                  <a:moveTo>
                    <a:pt x="10755" y="0"/>
                  </a:moveTo>
                  <a:lnTo>
                    <a:pt x="12982" y="6846"/>
                  </a:lnTo>
                  <a:lnTo>
                    <a:pt x="1" y="134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1" name="Google Shape;31;p2"/>
            <p:cNvSpPr/>
            <p:nvPr/>
          </p:nvSpPr>
          <p:spPr>
            <a:xfrm rot="-7092976">
              <a:off x="5224063" y="4352681"/>
              <a:ext cx="1011107" cy="1666759"/>
            </a:xfrm>
            <a:custGeom>
              <a:avLst/>
              <a:gdLst/>
              <a:ahLst/>
              <a:cxnLst/>
              <a:rect l="l" t="t" r="r" b="b"/>
              <a:pathLst>
                <a:path w="7765" h="12800" extrusionOk="0">
                  <a:moveTo>
                    <a:pt x="633" y="1"/>
                  </a:moveTo>
                  <a:lnTo>
                    <a:pt x="7764" y="12800"/>
                  </a:lnTo>
                  <a:lnTo>
                    <a:pt x="0" y="973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2" name="Google Shape;32;p2"/>
            <p:cNvSpPr/>
            <p:nvPr/>
          </p:nvSpPr>
          <p:spPr>
            <a:xfrm rot="5400000">
              <a:off x="502710" y="2449266"/>
              <a:ext cx="1284156" cy="866711"/>
            </a:xfrm>
            <a:custGeom>
              <a:avLst/>
              <a:gdLst/>
              <a:ahLst/>
              <a:cxnLst/>
              <a:rect l="l" t="t" r="r" b="b"/>
              <a:pathLst>
                <a:path w="9862" h="6656" extrusionOk="0">
                  <a:moveTo>
                    <a:pt x="1396" y="6655"/>
                  </a:moveTo>
                  <a:lnTo>
                    <a:pt x="9862" y="3389"/>
                  </a:lnTo>
                  <a:lnTo>
                    <a:pt x="0"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3" name="Google Shape;33;p2"/>
            <p:cNvSpPr/>
            <p:nvPr/>
          </p:nvSpPr>
          <p:spPr>
            <a:xfrm rot="5400000">
              <a:off x="7095155" y="-354239"/>
              <a:ext cx="970474" cy="1828305"/>
            </a:xfrm>
            <a:custGeom>
              <a:avLst/>
              <a:gdLst/>
              <a:ahLst/>
              <a:cxnLst/>
              <a:rect l="l" t="t" r="r" b="b"/>
              <a:pathLst>
                <a:path w="7453" h="13120" extrusionOk="0">
                  <a:moveTo>
                    <a:pt x="0" y="10685"/>
                  </a:moveTo>
                  <a:lnTo>
                    <a:pt x="7453" y="0"/>
                  </a:lnTo>
                  <a:lnTo>
                    <a:pt x="2739" y="1312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4" name="Google Shape;34;p2"/>
            <p:cNvSpPr/>
            <p:nvPr/>
          </p:nvSpPr>
          <p:spPr>
            <a:xfrm rot="5400000">
              <a:off x="-243749" y="1741236"/>
              <a:ext cx="1035971" cy="874654"/>
            </a:xfrm>
            <a:custGeom>
              <a:avLst/>
              <a:gdLst/>
              <a:ahLst/>
              <a:cxnLst/>
              <a:rect l="l" t="t" r="r" b="b"/>
              <a:pathLst>
                <a:path w="7956" h="6717" extrusionOk="0">
                  <a:moveTo>
                    <a:pt x="0" y="6716"/>
                  </a:moveTo>
                  <a:lnTo>
                    <a:pt x="5850" y="0"/>
                  </a:lnTo>
                  <a:lnTo>
                    <a:pt x="7955" y="435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5" name="Google Shape;35;p2"/>
            <p:cNvSpPr/>
            <p:nvPr/>
          </p:nvSpPr>
          <p:spPr>
            <a:xfrm rot="5400000">
              <a:off x="-492456" y="3142065"/>
              <a:ext cx="1474787" cy="583493"/>
            </a:xfrm>
            <a:custGeom>
              <a:avLst/>
              <a:gdLst/>
              <a:ahLst/>
              <a:cxnLst/>
              <a:rect l="l" t="t" r="r" b="b"/>
              <a:pathLst>
                <a:path w="11326" h="4481" extrusionOk="0">
                  <a:moveTo>
                    <a:pt x="1967" y="1"/>
                  </a:moveTo>
                  <a:lnTo>
                    <a:pt x="11326" y="4481"/>
                  </a:lnTo>
                  <a:lnTo>
                    <a:pt x="0" y="300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6" name="Google Shape;36;p2"/>
            <p:cNvSpPr/>
            <p:nvPr/>
          </p:nvSpPr>
          <p:spPr>
            <a:xfrm rot="5547363">
              <a:off x="8203202" y="3605665"/>
              <a:ext cx="1334935" cy="1100313"/>
            </a:xfrm>
            <a:custGeom>
              <a:avLst/>
              <a:gdLst/>
              <a:ahLst/>
              <a:cxnLst/>
              <a:rect l="l" t="t" r="r" b="b"/>
              <a:pathLst>
                <a:path w="10252" h="8450" extrusionOk="0">
                  <a:moveTo>
                    <a:pt x="1" y="7869"/>
                  </a:moveTo>
                  <a:lnTo>
                    <a:pt x="10252" y="1"/>
                  </a:lnTo>
                  <a:lnTo>
                    <a:pt x="5347" y="845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7" name="Google Shape;37;p2"/>
            <p:cNvSpPr/>
            <p:nvPr/>
          </p:nvSpPr>
          <p:spPr>
            <a:xfrm rot="5400000">
              <a:off x="7052556" y="-477798"/>
              <a:ext cx="1475959" cy="1569945"/>
            </a:xfrm>
            <a:custGeom>
              <a:avLst/>
              <a:gdLst/>
              <a:ahLst/>
              <a:cxnLst/>
              <a:rect l="l" t="t" r="r" b="b"/>
              <a:pathLst>
                <a:path w="11335" h="11266" extrusionOk="0">
                  <a:moveTo>
                    <a:pt x="0" y="1"/>
                  </a:moveTo>
                  <a:lnTo>
                    <a:pt x="11335" y="581"/>
                  </a:lnTo>
                  <a:lnTo>
                    <a:pt x="3882" y="1126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8" name="Google Shape;38;p2"/>
            <p:cNvSpPr/>
            <p:nvPr/>
          </p:nvSpPr>
          <p:spPr>
            <a:xfrm rot="5400000">
              <a:off x="-201428" y="1226113"/>
              <a:ext cx="1234545" cy="1157872"/>
            </a:xfrm>
            <a:custGeom>
              <a:avLst/>
              <a:gdLst/>
              <a:ahLst/>
              <a:cxnLst/>
              <a:rect l="l" t="t" r="r" b="b"/>
              <a:pathLst>
                <a:path w="9481" h="8892" extrusionOk="0">
                  <a:moveTo>
                    <a:pt x="3631" y="8891"/>
                  </a:moveTo>
                  <a:lnTo>
                    <a:pt x="9481" y="2175"/>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9" name="Google Shape;39;p2"/>
            <p:cNvSpPr/>
            <p:nvPr/>
          </p:nvSpPr>
          <p:spPr>
            <a:xfrm rot="5547363">
              <a:off x="7744844" y="4320253"/>
              <a:ext cx="1135189" cy="817097"/>
            </a:xfrm>
            <a:custGeom>
              <a:avLst/>
              <a:gdLst/>
              <a:ahLst/>
              <a:cxnLst/>
              <a:rect l="l" t="t" r="r" b="b"/>
              <a:pathLst>
                <a:path w="8718" h="6275" extrusionOk="0">
                  <a:moveTo>
                    <a:pt x="0" y="3268"/>
                  </a:moveTo>
                  <a:lnTo>
                    <a:pt x="8718" y="1"/>
                  </a:lnTo>
                  <a:lnTo>
                    <a:pt x="4073" y="627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0" name="Google Shape;40;p2"/>
            <p:cNvSpPr/>
            <p:nvPr/>
          </p:nvSpPr>
          <p:spPr>
            <a:xfrm rot="5547363">
              <a:off x="8345395" y="2028552"/>
              <a:ext cx="563167" cy="657974"/>
            </a:xfrm>
            <a:custGeom>
              <a:avLst/>
              <a:gdLst/>
              <a:ahLst/>
              <a:cxnLst/>
              <a:rect l="l" t="t" r="r" b="b"/>
              <a:pathLst>
                <a:path w="4325" h="5053" extrusionOk="0">
                  <a:moveTo>
                    <a:pt x="1" y="5052"/>
                  </a:moveTo>
                  <a:lnTo>
                    <a:pt x="1396" y="0"/>
                  </a:lnTo>
                  <a:lnTo>
                    <a:pt x="432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 name="Google Shape;41;p2"/>
            <p:cNvSpPr/>
            <p:nvPr/>
          </p:nvSpPr>
          <p:spPr>
            <a:xfrm rot="-7092976">
              <a:off x="6433343" y="4269349"/>
              <a:ext cx="1814523" cy="716706"/>
            </a:xfrm>
            <a:custGeom>
              <a:avLst/>
              <a:gdLst/>
              <a:ahLst/>
              <a:cxnLst/>
              <a:rect l="l" t="t" r="r" b="b"/>
              <a:pathLst>
                <a:path w="13935" h="5504" extrusionOk="0">
                  <a:moveTo>
                    <a:pt x="0" y="1"/>
                  </a:moveTo>
                  <a:lnTo>
                    <a:pt x="633" y="5503"/>
                  </a:lnTo>
                  <a:lnTo>
                    <a:pt x="13934" y="83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42;p2"/>
            <p:cNvSpPr/>
            <p:nvPr/>
          </p:nvSpPr>
          <p:spPr>
            <a:xfrm rot="5400000">
              <a:off x="5221947" y="-1837992"/>
              <a:ext cx="1408248" cy="2997333"/>
            </a:xfrm>
            <a:custGeom>
              <a:avLst/>
              <a:gdLst/>
              <a:ahLst/>
              <a:cxnLst/>
              <a:rect l="l" t="t" r="r" b="b"/>
              <a:pathLst>
                <a:path w="10815" h="21509" extrusionOk="0">
                  <a:moveTo>
                    <a:pt x="0" y="1"/>
                  </a:moveTo>
                  <a:lnTo>
                    <a:pt x="2036" y="21508"/>
                  </a:lnTo>
                  <a:lnTo>
                    <a:pt x="10814" y="1165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43;p2"/>
            <p:cNvSpPr/>
            <p:nvPr/>
          </p:nvSpPr>
          <p:spPr>
            <a:xfrm rot="5400000">
              <a:off x="-467126" y="198801"/>
              <a:ext cx="1765942" cy="1157872"/>
            </a:xfrm>
            <a:custGeom>
              <a:avLst/>
              <a:gdLst/>
              <a:ahLst/>
              <a:cxnLst/>
              <a:rect l="l" t="t" r="r" b="b"/>
              <a:pathLst>
                <a:path w="13562" h="8892" extrusionOk="0">
                  <a:moveTo>
                    <a:pt x="0" y="7678"/>
                  </a:moveTo>
                  <a:lnTo>
                    <a:pt x="13561" y="8891"/>
                  </a:lnTo>
                  <a:lnTo>
                    <a:pt x="993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 name="Google Shape;44;p2"/>
            <p:cNvSpPr/>
            <p:nvPr/>
          </p:nvSpPr>
          <p:spPr>
            <a:xfrm rot="-7092976">
              <a:off x="5822161" y="4620253"/>
              <a:ext cx="1682487" cy="891456"/>
            </a:xfrm>
            <a:custGeom>
              <a:avLst/>
              <a:gdLst/>
              <a:ahLst/>
              <a:cxnLst/>
              <a:rect l="l" t="t" r="r" b="b"/>
              <a:pathLst>
                <a:path w="12921" h="6846" extrusionOk="0">
                  <a:moveTo>
                    <a:pt x="0" y="6846"/>
                  </a:moveTo>
                  <a:lnTo>
                    <a:pt x="12920" y="3068"/>
                  </a:lnTo>
                  <a:lnTo>
                    <a:pt x="515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 name="Google Shape;45;p2"/>
            <p:cNvSpPr/>
            <p:nvPr/>
          </p:nvSpPr>
          <p:spPr>
            <a:xfrm rot="5400000">
              <a:off x="-64246" y="2969983"/>
              <a:ext cx="1218659" cy="1183785"/>
            </a:xfrm>
            <a:custGeom>
              <a:avLst/>
              <a:gdLst/>
              <a:ahLst/>
              <a:cxnLst/>
              <a:rect l="l" t="t" r="r" b="b"/>
              <a:pathLst>
                <a:path w="9359" h="9091" extrusionOk="0">
                  <a:moveTo>
                    <a:pt x="4394" y="1"/>
                  </a:moveTo>
                  <a:lnTo>
                    <a:pt x="9359" y="9091"/>
                  </a:lnTo>
                  <a:lnTo>
                    <a:pt x="0" y="461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 name="Google Shape;46;p2"/>
            <p:cNvSpPr/>
            <p:nvPr/>
          </p:nvSpPr>
          <p:spPr>
            <a:xfrm rot="5717864">
              <a:off x="1134257" y="-1021478"/>
              <a:ext cx="1741079" cy="1880483"/>
            </a:xfrm>
            <a:custGeom>
              <a:avLst/>
              <a:gdLst/>
              <a:ahLst/>
              <a:cxnLst/>
              <a:rect l="l" t="t" r="r" b="b"/>
              <a:pathLst>
                <a:path w="11586" h="11075" extrusionOk="0">
                  <a:moveTo>
                    <a:pt x="0" y="6915"/>
                  </a:moveTo>
                  <a:lnTo>
                    <a:pt x="9931" y="11074"/>
                  </a:lnTo>
                  <a:lnTo>
                    <a:pt x="1158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 name="Google Shape;47;p2"/>
            <p:cNvSpPr/>
            <p:nvPr/>
          </p:nvSpPr>
          <p:spPr>
            <a:xfrm rot="5547363">
              <a:off x="8144497" y="4328931"/>
              <a:ext cx="1135189" cy="834025"/>
            </a:xfrm>
            <a:custGeom>
              <a:avLst/>
              <a:gdLst/>
              <a:ahLst/>
              <a:cxnLst/>
              <a:rect l="l" t="t" r="r" b="b"/>
              <a:pathLst>
                <a:path w="8718" h="6405" extrusionOk="0">
                  <a:moveTo>
                    <a:pt x="0" y="6405"/>
                  </a:moveTo>
                  <a:lnTo>
                    <a:pt x="8718" y="3138"/>
                  </a:lnTo>
                  <a:lnTo>
                    <a:pt x="776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 name="Google Shape;48;p2"/>
            <p:cNvSpPr/>
            <p:nvPr/>
          </p:nvSpPr>
          <p:spPr>
            <a:xfrm rot="5547363">
              <a:off x="7441357" y="3797550"/>
              <a:ext cx="936616" cy="815925"/>
            </a:xfrm>
            <a:custGeom>
              <a:avLst/>
              <a:gdLst/>
              <a:ahLst/>
              <a:cxnLst/>
              <a:rect l="l" t="t" r="r" b="b"/>
              <a:pathLst>
                <a:path w="7193" h="6266" extrusionOk="0">
                  <a:moveTo>
                    <a:pt x="1" y="6266"/>
                  </a:moveTo>
                  <a:lnTo>
                    <a:pt x="3120" y="1"/>
                  </a:lnTo>
                  <a:lnTo>
                    <a:pt x="7193" y="300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 name="Google Shape;49;p2"/>
            <p:cNvSpPr/>
            <p:nvPr/>
          </p:nvSpPr>
          <p:spPr>
            <a:xfrm rot="5400000">
              <a:off x="-1264295" y="2761782"/>
              <a:ext cx="2510627" cy="308219"/>
            </a:xfrm>
            <a:custGeom>
              <a:avLst/>
              <a:gdLst/>
              <a:ahLst/>
              <a:cxnLst/>
              <a:rect l="l" t="t" r="r" b="b"/>
              <a:pathLst>
                <a:path w="19281" h="2367" extrusionOk="0">
                  <a:moveTo>
                    <a:pt x="0" y="2366"/>
                  </a:moveTo>
                  <a:lnTo>
                    <a:pt x="19281" y="1474"/>
                  </a:lnTo>
                  <a:lnTo>
                    <a:pt x="79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0" name="Google Shape;50;p2"/>
            <p:cNvSpPr/>
            <p:nvPr/>
          </p:nvSpPr>
          <p:spPr>
            <a:xfrm rot="5400000">
              <a:off x="163037" y="2404151"/>
              <a:ext cx="530486" cy="566565"/>
            </a:xfrm>
            <a:custGeom>
              <a:avLst/>
              <a:gdLst/>
              <a:ahLst/>
              <a:cxnLst/>
              <a:rect l="l" t="t" r="r" b="b"/>
              <a:pathLst>
                <a:path w="4074" h="4351" extrusionOk="0">
                  <a:moveTo>
                    <a:pt x="1" y="0"/>
                  </a:moveTo>
                  <a:lnTo>
                    <a:pt x="4073" y="1344"/>
                  </a:lnTo>
                  <a:lnTo>
                    <a:pt x="2106" y="43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1" name="Google Shape;51;p2"/>
            <p:cNvSpPr/>
            <p:nvPr/>
          </p:nvSpPr>
          <p:spPr>
            <a:xfrm rot="5400000">
              <a:off x="2085556" y="3724679"/>
              <a:ext cx="1152120" cy="1683680"/>
            </a:xfrm>
            <a:custGeom>
              <a:avLst/>
              <a:gdLst/>
              <a:ahLst/>
              <a:cxnLst/>
              <a:rect l="l" t="t" r="r" b="b"/>
              <a:pathLst>
                <a:path w="8848" h="12930" extrusionOk="0">
                  <a:moveTo>
                    <a:pt x="2799" y="0"/>
                  </a:moveTo>
                  <a:lnTo>
                    <a:pt x="8847" y="8900"/>
                  </a:lnTo>
                  <a:lnTo>
                    <a:pt x="0" y="1292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52;p2"/>
            <p:cNvSpPr/>
            <p:nvPr/>
          </p:nvSpPr>
          <p:spPr>
            <a:xfrm rot="5014944">
              <a:off x="-975614" y="4619031"/>
              <a:ext cx="2052921" cy="1216585"/>
            </a:xfrm>
            <a:custGeom>
              <a:avLst/>
              <a:gdLst/>
              <a:ahLst/>
              <a:cxnLst/>
              <a:rect l="l" t="t" r="r" b="b"/>
              <a:pathLst>
                <a:path w="6370" h="9343" extrusionOk="0">
                  <a:moveTo>
                    <a:pt x="0" y="1"/>
                  </a:moveTo>
                  <a:lnTo>
                    <a:pt x="3250" y="9342"/>
                  </a:lnTo>
                  <a:lnTo>
                    <a:pt x="6369" y="2367"/>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53;p2"/>
            <p:cNvSpPr/>
            <p:nvPr/>
          </p:nvSpPr>
          <p:spPr>
            <a:xfrm rot="5400000">
              <a:off x="307281" y="4218904"/>
              <a:ext cx="1741071" cy="1284180"/>
            </a:xfrm>
            <a:custGeom>
              <a:avLst/>
              <a:gdLst/>
              <a:ahLst/>
              <a:cxnLst/>
              <a:rect l="l" t="t" r="r" b="b"/>
              <a:pathLst>
                <a:path w="13371" h="9862" extrusionOk="0">
                  <a:moveTo>
                    <a:pt x="0" y="0"/>
                  </a:moveTo>
                  <a:lnTo>
                    <a:pt x="1144" y="9861"/>
                  </a:lnTo>
                  <a:lnTo>
                    <a:pt x="13371" y="563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54;p2"/>
            <p:cNvSpPr/>
            <p:nvPr/>
          </p:nvSpPr>
          <p:spPr>
            <a:xfrm rot="5400000">
              <a:off x="3124221" y="4733898"/>
              <a:ext cx="1666720" cy="908510"/>
            </a:xfrm>
            <a:custGeom>
              <a:avLst/>
              <a:gdLst/>
              <a:ahLst/>
              <a:cxnLst/>
              <a:rect l="l" t="t" r="r" b="b"/>
              <a:pathLst>
                <a:path w="12800" h="6977" extrusionOk="0">
                  <a:moveTo>
                    <a:pt x="1" y="6976"/>
                  </a:moveTo>
                  <a:lnTo>
                    <a:pt x="12800" y="2496"/>
                  </a:lnTo>
                  <a:lnTo>
                    <a:pt x="312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55;p2"/>
            <p:cNvSpPr/>
            <p:nvPr/>
          </p:nvSpPr>
          <p:spPr>
            <a:xfrm rot="5400000">
              <a:off x="4160664" y="4687082"/>
              <a:ext cx="1260457" cy="1408405"/>
            </a:xfrm>
            <a:custGeom>
              <a:avLst/>
              <a:gdLst/>
              <a:ahLst/>
              <a:cxnLst/>
              <a:rect l="l" t="t" r="r" b="b"/>
              <a:pathLst>
                <a:path w="9680" h="10816" extrusionOk="0">
                  <a:moveTo>
                    <a:pt x="6560" y="1"/>
                  </a:moveTo>
                  <a:lnTo>
                    <a:pt x="9680" y="10815"/>
                  </a:lnTo>
                  <a:lnTo>
                    <a:pt x="0" y="832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56;p2"/>
            <p:cNvSpPr/>
            <p:nvPr/>
          </p:nvSpPr>
          <p:spPr>
            <a:xfrm rot="5400000">
              <a:off x="2382321" y="4317015"/>
              <a:ext cx="1666720" cy="1742277"/>
            </a:xfrm>
            <a:custGeom>
              <a:avLst/>
              <a:gdLst/>
              <a:ahLst/>
              <a:cxnLst/>
              <a:rect l="l" t="t" r="r" b="b"/>
              <a:pathLst>
                <a:path w="12800" h="13380" extrusionOk="0">
                  <a:moveTo>
                    <a:pt x="1" y="4480"/>
                  </a:moveTo>
                  <a:lnTo>
                    <a:pt x="6049" y="13380"/>
                  </a:lnTo>
                  <a:lnTo>
                    <a:pt x="1280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7" name="Google Shape;57;p2"/>
            <p:cNvSpPr/>
            <p:nvPr/>
          </p:nvSpPr>
          <p:spPr>
            <a:xfrm rot="5400000">
              <a:off x="845004" y="4231861"/>
              <a:ext cx="1741071" cy="1258268"/>
            </a:xfrm>
            <a:custGeom>
              <a:avLst/>
              <a:gdLst/>
              <a:ahLst/>
              <a:cxnLst/>
              <a:rect l="l" t="t" r="r" b="b"/>
              <a:pathLst>
                <a:path w="13371" h="9663" extrusionOk="0">
                  <a:moveTo>
                    <a:pt x="0" y="4030"/>
                  </a:moveTo>
                  <a:lnTo>
                    <a:pt x="8847" y="1"/>
                  </a:lnTo>
                  <a:lnTo>
                    <a:pt x="13371" y="966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 name="Google Shape;58;p2"/>
            <p:cNvSpPr/>
            <p:nvPr/>
          </p:nvSpPr>
          <p:spPr>
            <a:xfrm rot="5400000">
              <a:off x="-536179" y="5119785"/>
              <a:ext cx="2603208" cy="642220"/>
            </a:xfrm>
            <a:custGeom>
              <a:avLst/>
              <a:gdLst/>
              <a:ahLst/>
              <a:cxnLst/>
              <a:rect l="l" t="t" r="r" b="b"/>
              <a:pathLst>
                <a:path w="19992" h="4932" extrusionOk="0">
                  <a:moveTo>
                    <a:pt x="1" y="4229"/>
                  </a:moveTo>
                  <a:lnTo>
                    <a:pt x="19992" y="4931"/>
                  </a:lnTo>
                  <a:lnTo>
                    <a:pt x="12228"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 name="Google Shape;59;p2"/>
            <p:cNvSpPr/>
            <p:nvPr/>
          </p:nvSpPr>
          <p:spPr>
            <a:xfrm rot="5547363">
              <a:off x="7908823" y="2446800"/>
              <a:ext cx="1400431" cy="657974"/>
            </a:xfrm>
            <a:custGeom>
              <a:avLst/>
              <a:gdLst/>
              <a:ahLst/>
              <a:cxnLst/>
              <a:rect l="l" t="t" r="r" b="b"/>
              <a:pathLst>
                <a:path w="10755" h="5053" extrusionOk="0">
                  <a:moveTo>
                    <a:pt x="1" y="5052"/>
                  </a:moveTo>
                  <a:lnTo>
                    <a:pt x="10755" y="3709"/>
                  </a:lnTo>
                  <a:lnTo>
                    <a:pt x="43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0" name="Google Shape;60;p2"/>
            <p:cNvSpPr/>
            <p:nvPr/>
          </p:nvSpPr>
          <p:spPr>
            <a:xfrm rot="5547363">
              <a:off x="7899034" y="3288170"/>
              <a:ext cx="2553460" cy="541823"/>
            </a:xfrm>
            <a:custGeom>
              <a:avLst/>
              <a:gdLst/>
              <a:ahLst/>
              <a:cxnLst/>
              <a:rect l="l" t="t" r="r" b="b"/>
              <a:pathLst>
                <a:path w="19610" h="4161" extrusionOk="0">
                  <a:moveTo>
                    <a:pt x="0" y="4160"/>
                  </a:moveTo>
                  <a:lnTo>
                    <a:pt x="19610" y="1"/>
                  </a:lnTo>
                  <a:lnTo>
                    <a:pt x="2929" y="416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 name="Google Shape;61;p2"/>
            <p:cNvSpPr/>
            <p:nvPr/>
          </p:nvSpPr>
          <p:spPr>
            <a:xfrm rot="5547363">
              <a:off x="7840235" y="3226796"/>
              <a:ext cx="2172199" cy="1024789"/>
            </a:xfrm>
            <a:custGeom>
              <a:avLst/>
              <a:gdLst/>
              <a:ahLst/>
              <a:cxnLst/>
              <a:rect l="l" t="t" r="r" b="b"/>
              <a:pathLst>
                <a:path w="16682" h="7870" extrusionOk="0">
                  <a:moveTo>
                    <a:pt x="6431" y="7869"/>
                  </a:moveTo>
                  <a:lnTo>
                    <a:pt x="16682" y="1"/>
                  </a:lnTo>
                  <a:lnTo>
                    <a:pt x="1" y="416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Quote">
  <p:cSld name="CUSTOM_7">
    <p:bg>
      <p:bgPr>
        <a:solidFill>
          <a:schemeClr val="accent1"/>
        </a:solidFill>
        <a:effectLst/>
      </p:bgPr>
    </p:bg>
    <p:spTree>
      <p:nvGrpSpPr>
        <p:cNvPr id="1" name="Shape 412"/>
        <p:cNvGrpSpPr/>
        <p:nvPr/>
      </p:nvGrpSpPr>
      <p:grpSpPr>
        <a:xfrm>
          <a:off x="0" y="0"/>
          <a:ext cx="0" cy="0"/>
          <a:chOff x="0" y="0"/>
          <a:chExt cx="0" cy="0"/>
        </a:xfrm>
      </p:grpSpPr>
      <p:sp>
        <p:nvSpPr>
          <p:cNvPr id="413" name="Google Shape;413;p19"/>
          <p:cNvSpPr txBox="1">
            <a:spLocks noGrp="1"/>
          </p:cNvSpPr>
          <p:nvPr>
            <p:ph type="title"/>
          </p:nvPr>
        </p:nvSpPr>
        <p:spPr>
          <a:xfrm>
            <a:off x="2159025" y="2911400"/>
            <a:ext cx="5151000" cy="562800"/>
          </a:xfrm>
          <a:prstGeom prst="rect">
            <a:avLst/>
          </a:prstGeom>
        </p:spPr>
        <p:txBody>
          <a:bodyPr spcFirstLastPara="1" wrap="square" lIns="91425" tIns="91425" rIns="91425" bIns="91425" anchor="t" anchorCtr="0">
            <a:noAutofit/>
          </a:bodyPr>
          <a:lstStyle>
            <a:lvl1pPr lvl="0" algn="r" rtl="0">
              <a:spcBef>
                <a:spcPts val="0"/>
              </a:spcBef>
              <a:spcAft>
                <a:spcPts val="0"/>
              </a:spcAft>
              <a:buNone/>
              <a:defRPr sz="2500"/>
            </a:lvl1pPr>
            <a:lvl2pPr lvl="1" algn="r" rtl="0">
              <a:spcBef>
                <a:spcPts val="0"/>
              </a:spcBef>
              <a:spcAft>
                <a:spcPts val="0"/>
              </a:spcAft>
              <a:buNone/>
              <a:defRPr sz="2500"/>
            </a:lvl2pPr>
            <a:lvl3pPr lvl="2" algn="r" rtl="0">
              <a:spcBef>
                <a:spcPts val="0"/>
              </a:spcBef>
              <a:spcAft>
                <a:spcPts val="0"/>
              </a:spcAft>
              <a:buNone/>
              <a:defRPr sz="2500"/>
            </a:lvl3pPr>
            <a:lvl4pPr lvl="3" algn="r" rtl="0">
              <a:spcBef>
                <a:spcPts val="0"/>
              </a:spcBef>
              <a:spcAft>
                <a:spcPts val="0"/>
              </a:spcAft>
              <a:buNone/>
              <a:defRPr sz="2500"/>
            </a:lvl4pPr>
            <a:lvl5pPr lvl="4" algn="r" rtl="0">
              <a:spcBef>
                <a:spcPts val="0"/>
              </a:spcBef>
              <a:spcAft>
                <a:spcPts val="0"/>
              </a:spcAft>
              <a:buNone/>
              <a:defRPr sz="2500"/>
            </a:lvl5pPr>
            <a:lvl6pPr lvl="5" algn="r" rtl="0">
              <a:spcBef>
                <a:spcPts val="0"/>
              </a:spcBef>
              <a:spcAft>
                <a:spcPts val="0"/>
              </a:spcAft>
              <a:buNone/>
              <a:defRPr sz="2500"/>
            </a:lvl6pPr>
            <a:lvl7pPr lvl="6" algn="r" rtl="0">
              <a:spcBef>
                <a:spcPts val="0"/>
              </a:spcBef>
              <a:spcAft>
                <a:spcPts val="0"/>
              </a:spcAft>
              <a:buNone/>
              <a:defRPr sz="2500"/>
            </a:lvl7pPr>
            <a:lvl8pPr lvl="7" algn="r" rtl="0">
              <a:spcBef>
                <a:spcPts val="0"/>
              </a:spcBef>
              <a:spcAft>
                <a:spcPts val="0"/>
              </a:spcAft>
              <a:buNone/>
              <a:defRPr sz="2500"/>
            </a:lvl8pPr>
            <a:lvl9pPr lvl="8" algn="r" rtl="0">
              <a:spcBef>
                <a:spcPts val="0"/>
              </a:spcBef>
              <a:spcAft>
                <a:spcPts val="0"/>
              </a:spcAft>
              <a:buNone/>
              <a:defRPr sz="2500"/>
            </a:lvl9pPr>
          </a:lstStyle>
          <a:p>
            <a:endParaRPr/>
          </a:p>
        </p:txBody>
      </p:sp>
      <p:sp>
        <p:nvSpPr>
          <p:cNvPr id="414" name="Google Shape;414;p19"/>
          <p:cNvSpPr txBox="1">
            <a:spLocks noGrp="1"/>
          </p:cNvSpPr>
          <p:nvPr>
            <p:ph type="subTitle" idx="1"/>
          </p:nvPr>
        </p:nvSpPr>
        <p:spPr>
          <a:xfrm>
            <a:off x="1580250" y="1669275"/>
            <a:ext cx="5983500" cy="1348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5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grpSp>
        <p:nvGrpSpPr>
          <p:cNvPr id="415" name="Google Shape;415;p19"/>
          <p:cNvGrpSpPr/>
          <p:nvPr/>
        </p:nvGrpSpPr>
        <p:grpSpPr>
          <a:xfrm rot="-1763700">
            <a:off x="729718" y="531156"/>
            <a:ext cx="732671" cy="994498"/>
            <a:chOff x="1113584" y="120875"/>
            <a:chExt cx="993686" cy="1348790"/>
          </a:xfrm>
        </p:grpSpPr>
        <p:sp>
          <p:nvSpPr>
            <p:cNvPr id="416" name="Google Shape;416;p19"/>
            <p:cNvSpPr/>
            <p:nvPr/>
          </p:nvSpPr>
          <p:spPr>
            <a:xfrm rot="5400000">
              <a:off x="1343429" y="-108967"/>
              <a:ext cx="314154" cy="773838"/>
            </a:xfrm>
            <a:custGeom>
              <a:avLst/>
              <a:gdLst/>
              <a:ahLst/>
              <a:cxnLst/>
              <a:rect l="l" t="t" r="r" b="b"/>
              <a:pathLst>
                <a:path w="3381" h="8328" extrusionOk="0">
                  <a:moveTo>
                    <a:pt x="512" y="5572"/>
                  </a:moveTo>
                  <a:lnTo>
                    <a:pt x="3380" y="832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17" name="Google Shape;417;p19"/>
            <p:cNvSpPr/>
            <p:nvPr/>
          </p:nvSpPr>
          <p:spPr>
            <a:xfrm rot="5400000">
              <a:off x="936032" y="298427"/>
              <a:ext cx="1348790" cy="993686"/>
            </a:xfrm>
            <a:custGeom>
              <a:avLst/>
              <a:gdLst/>
              <a:ahLst/>
              <a:cxnLst/>
              <a:rect l="l" t="t" r="r" b="b"/>
              <a:pathLst>
                <a:path w="14516" h="10694" extrusionOk="0">
                  <a:moveTo>
                    <a:pt x="1" y="2366"/>
                  </a:moveTo>
                  <a:lnTo>
                    <a:pt x="3380" y="10693"/>
                  </a:lnTo>
                  <a:lnTo>
                    <a:pt x="145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418" name="Google Shape;418;p19"/>
          <p:cNvGrpSpPr/>
          <p:nvPr/>
        </p:nvGrpSpPr>
        <p:grpSpPr>
          <a:xfrm rot="9036300">
            <a:off x="7682016" y="3608532"/>
            <a:ext cx="732671" cy="994498"/>
            <a:chOff x="1113584" y="120875"/>
            <a:chExt cx="993686" cy="1348790"/>
          </a:xfrm>
        </p:grpSpPr>
        <p:sp>
          <p:nvSpPr>
            <p:cNvPr id="419" name="Google Shape;419;p19"/>
            <p:cNvSpPr/>
            <p:nvPr/>
          </p:nvSpPr>
          <p:spPr>
            <a:xfrm rot="5400000">
              <a:off x="1343429" y="-108967"/>
              <a:ext cx="314154" cy="773838"/>
            </a:xfrm>
            <a:custGeom>
              <a:avLst/>
              <a:gdLst/>
              <a:ahLst/>
              <a:cxnLst/>
              <a:rect l="l" t="t" r="r" b="b"/>
              <a:pathLst>
                <a:path w="3381" h="8328" extrusionOk="0">
                  <a:moveTo>
                    <a:pt x="512" y="5572"/>
                  </a:moveTo>
                  <a:lnTo>
                    <a:pt x="3380" y="832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0" name="Google Shape;420;p19"/>
            <p:cNvSpPr/>
            <p:nvPr/>
          </p:nvSpPr>
          <p:spPr>
            <a:xfrm rot="5400000">
              <a:off x="936032" y="298427"/>
              <a:ext cx="1348790" cy="993686"/>
            </a:xfrm>
            <a:custGeom>
              <a:avLst/>
              <a:gdLst/>
              <a:ahLst/>
              <a:cxnLst/>
              <a:rect l="l" t="t" r="r" b="b"/>
              <a:pathLst>
                <a:path w="14516" h="10694" extrusionOk="0">
                  <a:moveTo>
                    <a:pt x="1" y="2366"/>
                  </a:moveTo>
                  <a:lnTo>
                    <a:pt x="3380" y="10693"/>
                  </a:lnTo>
                  <a:lnTo>
                    <a:pt x="1451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of section 1">
  <p:cSld name="CUSTOM_8">
    <p:bg>
      <p:bgPr>
        <a:solidFill>
          <a:schemeClr val="accent1"/>
        </a:solidFill>
        <a:effectLst/>
      </p:bgPr>
    </p:bg>
    <p:spTree>
      <p:nvGrpSpPr>
        <p:cNvPr id="1" name="Shape 421"/>
        <p:cNvGrpSpPr/>
        <p:nvPr/>
      </p:nvGrpSpPr>
      <p:grpSpPr>
        <a:xfrm>
          <a:off x="0" y="0"/>
          <a:ext cx="0" cy="0"/>
          <a:chOff x="0" y="0"/>
          <a:chExt cx="0" cy="0"/>
        </a:xfrm>
      </p:grpSpPr>
      <p:sp>
        <p:nvSpPr>
          <p:cNvPr id="422" name="Google Shape;422;p20"/>
          <p:cNvSpPr txBox="1">
            <a:spLocks noGrp="1"/>
          </p:cNvSpPr>
          <p:nvPr>
            <p:ph type="title"/>
          </p:nvPr>
        </p:nvSpPr>
        <p:spPr>
          <a:xfrm>
            <a:off x="1850150" y="2890200"/>
            <a:ext cx="5443800" cy="9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4200"/>
              <a:buNone/>
              <a:defRPr sz="4800">
                <a:solidFill>
                  <a:schemeClr val="dk2"/>
                </a:solidFill>
              </a:defRPr>
            </a:lvl1pPr>
            <a:lvl2pPr lvl="1" algn="ctr" rtl="0">
              <a:spcBef>
                <a:spcPts val="0"/>
              </a:spcBef>
              <a:spcAft>
                <a:spcPts val="0"/>
              </a:spcAft>
              <a:buClr>
                <a:schemeClr val="accent3"/>
              </a:buClr>
              <a:buSzPts val="4200"/>
              <a:buNone/>
              <a:defRPr sz="4200">
                <a:solidFill>
                  <a:schemeClr val="accent3"/>
                </a:solidFill>
              </a:defRPr>
            </a:lvl2pPr>
            <a:lvl3pPr lvl="2" algn="ctr" rtl="0">
              <a:spcBef>
                <a:spcPts val="0"/>
              </a:spcBef>
              <a:spcAft>
                <a:spcPts val="0"/>
              </a:spcAft>
              <a:buClr>
                <a:schemeClr val="accent3"/>
              </a:buClr>
              <a:buSzPts val="4200"/>
              <a:buNone/>
              <a:defRPr sz="4200">
                <a:solidFill>
                  <a:schemeClr val="accent3"/>
                </a:solidFill>
              </a:defRPr>
            </a:lvl3pPr>
            <a:lvl4pPr lvl="3" algn="ctr" rtl="0">
              <a:spcBef>
                <a:spcPts val="0"/>
              </a:spcBef>
              <a:spcAft>
                <a:spcPts val="0"/>
              </a:spcAft>
              <a:buClr>
                <a:schemeClr val="accent3"/>
              </a:buClr>
              <a:buSzPts val="4200"/>
              <a:buNone/>
              <a:defRPr sz="4200">
                <a:solidFill>
                  <a:schemeClr val="accent3"/>
                </a:solidFill>
              </a:defRPr>
            </a:lvl4pPr>
            <a:lvl5pPr lvl="4" algn="ctr" rtl="0">
              <a:spcBef>
                <a:spcPts val="0"/>
              </a:spcBef>
              <a:spcAft>
                <a:spcPts val="0"/>
              </a:spcAft>
              <a:buClr>
                <a:schemeClr val="accent3"/>
              </a:buClr>
              <a:buSzPts val="4200"/>
              <a:buNone/>
              <a:defRPr sz="4200">
                <a:solidFill>
                  <a:schemeClr val="accent3"/>
                </a:solidFill>
              </a:defRPr>
            </a:lvl5pPr>
            <a:lvl6pPr lvl="5" algn="ctr" rtl="0">
              <a:spcBef>
                <a:spcPts val="0"/>
              </a:spcBef>
              <a:spcAft>
                <a:spcPts val="0"/>
              </a:spcAft>
              <a:buClr>
                <a:schemeClr val="accent3"/>
              </a:buClr>
              <a:buSzPts val="4200"/>
              <a:buNone/>
              <a:defRPr sz="4200">
                <a:solidFill>
                  <a:schemeClr val="accent3"/>
                </a:solidFill>
              </a:defRPr>
            </a:lvl6pPr>
            <a:lvl7pPr lvl="6" algn="ctr" rtl="0">
              <a:spcBef>
                <a:spcPts val="0"/>
              </a:spcBef>
              <a:spcAft>
                <a:spcPts val="0"/>
              </a:spcAft>
              <a:buClr>
                <a:schemeClr val="accent3"/>
              </a:buClr>
              <a:buSzPts val="4200"/>
              <a:buNone/>
              <a:defRPr sz="4200">
                <a:solidFill>
                  <a:schemeClr val="accent3"/>
                </a:solidFill>
              </a:defRPr>
            </a:lvl7pPr>
            <a:lvl8pPr lvl="7" algn="ctr" rtl="0">
              <a:spcBef>
                <a:spcPts val="0"/>
              </a:spcBef>
              <a:spcAft>
                <a:spcPts val="0"/>
              </a:spcAft>
              <a:buClr>
                <a:schemeClr val="accent3"/>
              </a:buClr>
              <a:buSzPts val="4200"/>
              <a:buNone/>
              <a:defRPr sz="4200">
                <a:solidFill>
                  <a:schemeClr val="accent3"/>
                </a:solidFill>
              </a:defRPr>
            </a:lvl8pPr>
            <a:lvl9pPr lvl="8" algn="ctr" rtl="0">
              <a:spcBef>
                <a:spcPts val="0"/>
              </a:spcBef>
              <a:spcAft>
                <a:spcPts val="0"/>
              </a:spcAft>
              <a:buClr>
                <a:schemeClr val="accent3"/>
              </a:buClr>
              <a:buSzPts val="4200"/>
              <a:buNone/>
              <a:defRPr sz="4200">
                <a:solidFill>
                  <a:schemeClr val="accent3"/>
                </a:solidFill>
              </a:defRPr>
            </a:lvl9pPr>
          </a:lstStyle>
          <a:p>
            <a:endParaRPr/>
          </a:p>
        </p:txBody>
      </p:sp>
      <p:sp>
        <p:nvSpPr>
          <p:cNvPr id="423" name="Google Shape;423;p20"/>
          <p:cNvSpPr txBox="1">
            <a:spLocks noGrp="1"/>
          </p:cNvSpPr>
          <p:nvPr>
            <p:ph type="title" idx="2" hasCustomPrompt="1"/>
          </p:nvPr>
        </p:nvSpPr>
        <p:spPr>
          <a:xfrm flipH="1">
            <a:off x="2825400" y="1298635"/>
            <a:ext cx="3493200" cy="1139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accent3"/>
              </a:buClr>
              <a:buSzPts val="3600"/>
              <a:buNone/>
              <a:defRPr sz="7200">
                <a:solidFill>
                  <a:schemeClr val="accent6"/>
                </a:solidFill>
              </a:defRPr>
            </a:lvl1pPr>
            <a:lvl2pPr lvl="1"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424" name="Google Shape;424;p20"/>
          <p:cNvSpPr txBox="1">
            <a:spLocks noGrp="1"/>
          </p:cNvSpPr>
          <p:nvPr>
            <p:ph type="subTitle" idx="1"/>
          </p:nvPr>
        </p:nvSpPr>
        <p:spPr>
          <a:xfrm>
            <a:off x="2641600" y="3705400"/>
            <a:ext cx="3860700" cy="3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None/>
              <a:defRPr sz="1400"/>
            </a:lvl1pPr>
            <a:lvl2pPr lvl="1" algn="ctr" rtl="0">
              <a:lnSpc>
                <a:spcPct val="100000"/>
              </a:lnSpc>
              <a:spcBef>
                <a:spcPts val="0"/>
              </a:spcBef>
              <a:spcAft>
                <a:spcPts val="0"/>
              </a:spcAft>
              <a:buClr>
                <a:schemeClr val="accent3"/>
              </a:buClr>
              <a:buSzPts val="2100"/>
              <a:buNone/>
              <a:defRPr sz="2100">
                <a:solidFill>
                  <a:schemeClr val="accent3"/>
                </a:solidFill>
              </a:defRPr>
            </a:lvl2pPr>
            <a:lvl3pPr lvl="2" algn="ctr" rtl="0">
              <a:lnSpc>
                <a:spcPct val="100000"/>
              </a:lnSpc>
              <a:spcBef>
                <a:spcPts val="0"/>
              </a:spcBef>
              <a:spcAft>
                <a:spcPts val="0"/>
              </a:spcAft>
              <a:buClr>
                <a:schemeClr val="accent3"/>
              </a:buClr>
              <a:buSzPts val="2100"/>
              <a:buNone/>
              <a:defRPr sz="2100">
                <a:solidFill>
                  <a:schemeClr val="accent3"/>
                </a:solidFill>
              </a:defRPr>
            </a:lvl3pPr>
            <a:lvl4pPr lvl="3" algn="ctr" rtl="0">
              <a:lnSpc>
                <a:spcPct val="100000"/>
              </a:lnSpc>
              <a:spcBef>
                <a:spcPts val="0"/>
              </a:spcBef>
              <a:spcAft>
                <a:spcPts val="0"/>
              </a:spcAft>
              <a:buClr>
                <a:schemeClr val="accent3"/>
              </a:buClr>
              <a:buSzPts val="2100"/>
              <a:buNone/>
              <a:defRPr sz="2100">
                <a:solidFill>
                  <a:schemeClr val="accent3"/>
                </a:solidFill>
              </a:defRPr>
            </a:lvl4pPr>
            <a:lvl5pPr lvl="4" algn="ctr" rtl="0">
              <a:lnSpc>
                <a:spcPct val="100000"/>
              </a:lnSpc>
              <a:spcBef>
                <a:spcPts val="0"/>
              </a:spcBef>
              <a:spcAft>
                <a:spcPts val="0"/>
              </a:spcAft>
              <a:buClr>
                <a:schemeClr val="accent3"/>
              </a:buClr>
              <a:buSzPts val="2100"/>
              <a:buNone/>
              <a:defRPr sz="2100">
                <a:solidFill>
                  <a:schemeClr val="accent3"/>
                </a:solidFill>
              </a:defRPr>
            </a:lvl5pPr>
            <a:lvl6pPr lvl="5" algn="ctr" rtl="0">
              <a:lnSpc>
                <a:spcPct val="100000"/>
              </a:lnSpc>
              <a:spcBef>
                <a:spcPts val="0"/>
              </a:spcBef>
              <a:spcAft>
                <a:spcPts val="0"/>
              </a:spcAft>
              <a:buClr>
                <a:schemeClr val="accent3"/>
              </a:buClr>
              <a:buSzPts val="2100"/>
              <a:buNone/>
              <a:defRPr sz="2100">
                <a:solidFill>
                  <a:schemeClr val="accent3"/>
                </a:solidFill>
              </a:defRPr>
            </a:lvl6pPr>
            <a:lvl7pPr lvl="6" algn="ctr" rtl="0">
              <a:lnSpc>
                <a:spcPct val="100000"/>
              </a:lnSpc>
              <a:spcBef>
                <a:spcPts val="0"/>
              </a:spcBef>
              <a:spcAft>
                <a:spcPts val="0"/>
              </a:spcAft>
              <a:buClr>
                <a:schemeClr val="accent3"/>
              </a:buClr>
              <a:buSzPts val="2100"/>
              <a:buNone/>
              <a:defRPr sz="2100">
                <a:solidFill>
                  <a:schemeClr val="accent3"/>
                </a:solidFill>
              </a:defRPr>
            </a:lvl7pPr>
            <a:lvl8pPr lvl="7" algn="ctr" rtl="0">
              <a:lnSpc>
                <a:spcPct val="100000"/>
              </a:lnSpc>
              <a:spcBef>
                <a:spcPts val="0"/>
              </a:spcBef>
              <a:spcAft>
                <a:spcPts val="0"/>
              </a:spcAft>
              <a:buClr>
                <a:schemeClr val="accent3"/>
              </a:buClr>
              <a:buSzPts val="2100"/>
              <a:buNone/>
              <a:defRPr sz="2100">
                <a:solidFill>
                  <a:schemeClr val="accent3"/>
                </a:solidFill>
              </a:defRPr>
            </a:lvl8pPr>
            <a:lvl9pPr lvl="8" algn="ctr" rtl="0">
              <a:lnSpc>
                <a:spcPct val="100000"/>
              </a:lnSpc>
              <a:spcBef>
                <a:spcPts val="0"/>
              </a:spcBef>
              <a:spcAft>
                <a:spcPts val="0"/>
              </a:spcAft>
              <a:buClr>
                <a:schemeClr val="accent3"/>
              </a:buClr>
              <a:buSzPts val="2100"/>
              <a:buNone/>
              <a:defRPr sz="2100">
                <a:solidFill>
                  <a:schemeClr val="accent3"/>
                </a:solidFill>
              </a:defRPr>
            </a:lvl9pPr>
          </a:lstStyle>
          <a:p>
            <a:endParaRPr/>
          </a:p>
        </p:txBody>
      </p:sp>
      <p:grpSp>
        <p:nvGrpSpPr>
          <p:cNvPr id="425" name="Google Shape;425;p20"/>
          <p:cNvGrpSpPr/>
          <p:nvPr/>
        </p:nvGrpSpPr>
        <p:grpSpPr>
          <a:xfrm>
            <a:off x="-546380" y="-1044707"/>
            <a:ext cx="10889497" cy="7393015"/>
            <a:chOff x="-546380" y="-1044707"/>
            <a:chExt cx="10889497" cy="7393015"/>
          </a:xfrm>
        </p:grpSpPr>
        <p:sp>
          <p:nvSpPr>
            <p:cNvPr id="426" name="Google Shape;426;p20"/>
            <p:cNvSpPr/>
            <p:nvPr/>
          </p:nvSpPr>
          <p:spPr>
            <a:xfrm rot="-5400000" flipH="1">
              <a:off x="1108456" y="-613589"/>
              <a:ext cx="1989853" cy="1458902"/>
            </a:xfrm>
            <a:custGeom>
              <a:avLst/>
              <a:gdLst/>
              <a:ahLst/>
              <a:cxnLst/>
              <a:rect l="l" t="t" r="r" b="b"/>
              <a:pathLst>
                <a:path w="14516" h="5053" extrusionOk="0">
                  <a:moveTo>
                    <a:pt x="1" y="5052"/>
                  </a:moveTo>
                  <a:lnTo>
                    <a:pt x="12990" y="0"/>
                  </a:lnTo>
                  <a:lnTo>
                    <a:pt x="14515" y="268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7" name="Google Shape;427;p20"/>
            <p:cNvSpPr/>
            <p:nvPr/>
          </p:nvSpPr>
          <p:spPr>
            <a:xfrm rot="4738008">
              <a:off x="7624339" y="-1114176"/>
              <a:ext cx="1421097" cy="1896782"/>
            </a:xfrm>
            <a:custGeom>
              <a:avLst/>
              <a:gdLst/>
              <a:ahLst/>
              <a:cxnLst/>
              <a:rect l="l" t="t" r="r" b="b"/>
              <a:pathLst>
                <a:path w="5850" h="7808" extrusionOk="0">
                  <a:moveTo>
                    <a:pt x="1" y="0"/>
                  </a:moveTo>
                  <a:lnTo>
                    <a:pt x="1456" y="7808"/>
                  </a:lnTo>
                  <a:lnTo>
                    <a:pt x="5850" y="70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8" name="Google Shape;428;p20"/>
            <p:cNvSpPr/>
            <p:nvPr/>
          </p:nvSpPr>
          <p:spPr>
            <a:xfrm rot="6844482">
              <a:off x="8238168" y="664912"/>
              <a:ext cx="1915687" cy="977885"/>
            </a:xfrm>
            <a:custGeom>
              <a:avLst/>
              <a:gdLst/>
              <a:ahLst/>
              <a:cxnLst/>
              <a:rect l="l" t="t" r="r" b="b"/>
              <a:pathLst>
                <a:path w="16552" h="8449" extrusionOk="0">
                  <a:moveTo>
                    <a:pt x="0" y="8449"/>
                  </a:moveTo>
                  <a:lnTo>
                    <a:pt x="16551" y="7998"/>
                  </a:lnTo>
                  <a:lnTo>
                    <a:pt x="109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9" name="Google Shape;429;p20"/>
            <p:cNvSpPr/>
            <p:nvPr/>
          </p:nvSpPr>
          <p:spPr>
            <a:xfrm rot="-5715920" flipH="1">
              <a:off x="635749" y="596635"/>
              <a:ext cx="653435" cy="836499"/>
            </a:xfrm>
            <a:custGeom>
              <a:avLst/>
              <a:gdLst/>
              <a:ahLst/>
              <a:cxnLst/>
              <a:rect l="l" t="t" r="r" b="b"/>
              <a:pathLst>
                <a:path w="5348" h="6846" extrusionOk="0">
                  <a:moveTo>
                    <a:pt x="1" y="0"/>
                  </a:moveTo>
                  <a:lnTo>
                    <a:pt x="2228" y="6846"/>
                  </a:lnTo>
                  <a:lnTo>
                    <a:pt x="5347" y="5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0" name="Google Shape;430;p20"/>
            <p:cNvSpPr/>
            <p:nvPr/>
          </p:nvSpPr>
          <p:spPr>
            <a:xfrm rot="-5715920" flipH="1">
              <a:off x="-496211" y="876219"/>
              <a:ext cx="1252621" cy="1032489"/>
            </a:xfrm>
            <a:custGeom>
              <a:avLst/>
              <a:gdLst/>
              <a:ahLst/>
              <a:cxnLst/>
              <a:rect l="l" t="t" r="r" b="b"/>
              <a:pathLst>
                <a:path w="10252" h="8450" extrusionOk="0">
                  <a:moveTo>
                    <a:pt x="1" y="7869"/>
                  </a:moveTo>
                  <a:lnTo>
                    <a:pt x="10252" y="1"/>
                  </a:lnTo>
                  <a:lnTo>
                    <a:pt x="5347" y="845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1" name="Google Shape;431;p20"/>
            <p:cNvSpPr/>
            <p:nvPr/>
          </p:nvSpPr>
          <p:spPr>
            <a:xfrm rot="-9420525" flipH="1">
              <a:off x="2592716" y="-222695"/>
              <a:ext cx="603695" cy="990916"/>
            </a:xfrm>
            <a:custGeom>
              <a:avLst/>
              <a:gdLst/>
              <a:ahLst/>
              <a:cxnLst/>
              <a:rect l="l" t="t" r="r" b="b"/>
              <a:pathLst>
                <a:path w="6812" h="7618" extrusionOk="0">
                  <a:moveTo>
                    <a:pt x="0" y="7427"/>
                  </a:moveTo>
                  <a:lnTo>
                    <a:pt x="6811" y="7618"/>
                  </a:lnTo>
                  <a:lnTo>
                    <a:pt x="1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2" name="Google Shape;432;p20"/>
            <p:cNvSpPr/>
            <p:nvPr/>
          </p:nvSpPr>
          <p:spPr>
            <a:xfrm rot="-5715920" flipH="1">
              <a:off x="866513" y="-932928"/>
              <a:ext cx="1586181" cy="2064734"/>
            </a:xfrm>
            <a:custGeom>
              <a:avLst/>
              <a:gdLst/>
              <a:ahLst/>
              <a:cxnLst/>
              <a:rect l="l" t="t" r="r" b="b"/>
              <a:pathLst>
                <a:path w="12982" h="16898" extrusionOk="0">
                  <a:moveTo>
                    <a:pt x="2609" y="16898"/>
                  </a:moveTo>
                  <a:lnTo>
                    <a:pt x="12982" y="5503"/>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3" name="Google Shape;433;p20"/>
            <p:cNvSpPr/>
            <p:nvPr/>
          </p:nvSpPr>
          <p:spPr>
            <a:xfrm rot="-5715920" flipH="1">
              <a:off x="91581" y="-247397"/>
              <a:ext cx="1586181" cy="836499"/>
            </a:xfrm>
            <a:custGeom>
              <a:avLst/>
              <a:gdLst/>
              <a:ahLst/>
              <a:cxnLst/>
              <a:rect l="l" t="t" r="r" b="b"/>
              <a:pathLst>
                <a:path w="12982" h="6846" extrusionOk="0">
                  <a:moveTo>
                    <a:pt x="10755" y="0"/>
                  </a:moveTo>
                  <a:lnTo>
                    <a:pt x="12982" y="6846"/>
                  </a:lnTo>
                  <a:lnTo>
                    <a:pt x="1" y="13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4" name="Google Shape;434;p20"/>
            <p:cNvSpPr/>
            <p:nvPr/>
          </p:nvSpPr>
          <p:spPr>
            <a:xfrm rot="69727">
              <a:off x="-446698" y="4032680"/>
              <a:ext cx="1338139" cy="1255030"/>
            </a:xfrm>
            <a:custGeom>
              <a:avLst/>
              <a:gdLst/>
              <a:ahLst/>
              <a:cxnLst/>
              <a:rect l="l" t="t" r="r" b="b"/>
              <a:pathLst>
                <a:path w="9481" h="8892" extrusionOk="0">
                  <a:moveTo>
                    <a:pt x="3631" y="8891"/>
                  </a:moveTo>
                  <a:lnTo>
                    <a:pt x="9481" y="2175"/>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5" name="Google Shape;435;p20"/>
            <p:cNvSpPr/>
            <p:nvPr/>
          </p:nvSpPr>
          <p:spPr>
            <a:xfrm rot="69727">
              <a:off x="900290" y="3904322"/>
              <a:ext cx="1195024" cy="650804"/>
            </a:xfrm>
            <a:custGeom>
              <a:avLst/>
              <a:gdLst/>
              <a:ahLst/>
              <a:cxnLst/>
              <a:rect l="l" t="t" r="r" b="b"/>
              <a:pathLst>
                <a:path w="8467" h="4611" extrusionOk="0">
                  <a:moveTo>
                    <a:pt x="1" y="3267"/>
                  </a:moveTo>
                  <a:lnTo>
                    <a:pt x="8467" y="1"/>
                  </a:lnTo>
                  <a:lnTo>
                    <a:pt x="4073" y="461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6" name="Google Shape;436;p20"/>
            <p:cNvSpPr/>
            <p:nvPr/>
          </p:nvSpPr>
          <p:spPr>
            <a:xfrm rot="69727">
              <a:off x="-423603" y="3009617"/>
              <a:ext cx="1141250" cy="1021441"/>
            </a:xfrm>
            <a:custGeom>
              <a:avLst/>
              <a:gdLst/>
              <a:ahLst/>
              <a:cxnLst/>
              <a:rect l="l" t="t" r="r" b="b"/>
              <a:pathLst>
                <a:path w="8086" h="7237" extrusionOk="0">
                  <a:moveTo>
                    <a:pt x="1" y="7236"/>
                  </a:moveTo>
                  <a:lnTo>
                    <a:pt x="5217" y="1"/>
                  </a:lnTo>
                  <a:lnTo>
                    <a:pt x="8085" y="2756"/>
                  </a:lnTo>
                  <a:close/>
                </a:path>
              </a:pathLst>
            </a:custGeom>
            <a:solidFill>
              <a:srgbClr val="97C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7" name="Google Shape;437;p20"/>
            <p:cNvSpPr/>
            <p:nvPr/>
          </p:nvSpPr>
          <p:spPr>
            <a:xfrm rot="69727">
              <a:off x="-430678" y="3400528"/>
              <a:ext cx="1338139" cy="939438"/>
            </a:xfrm>
            <a:custGeom>
              <a:avLst/>
              <a:gdLst/>
              <a:ahLst/>
              <a:cxnLst/>
              <a:rect l="l" t="t" r="r" b="b"/>
              <a:pathLst>
                <a:path w="9481" h="6656" extrusionOk="0">
                  <a:moveTo>
                    <a:pt x="1" y="4480"/>
                  </a:moveTo>
                  <a:lnTo>
                    <a:pt x="9481" y="6655"/>
                  </a:lnTo>
                  <a:lnTo>
                    <a:pt x="80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8" name="Google Shape;438;p20"/>
            <p:cNvSpPr/>
            <p:nvPr/>
          </p:nvSpPr>
          <p:spPr>
            <a:xfrm rot="69727">
              <a:off x="710189" y="3424208"/>
              <a:ext cx="1391913" cy="939438"/>
            </a:xfrm>
            <a:custGeom>
              <a:avLst/>
              <a:gdLst/>
              <a:ahLst/>
              <a:cxnLst/>
              <a:rect l="l" t="t" r="r" b="b"/>
              <a:pathLst>
                <a:path w="9862" h="6656" extrusionOk="0">
                  <a:moveTo>
                    <a:pt x="1396" y="6655"/>
                  </a:moveTo>
                  <a:lnTo>
                    <a:pt x="9862" y="338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9" name="Google Shape;439;p20"/>
            <p:cNvSpPr/>
            <p:nvPr/>
          </p:nvSpPr>
          <p:spPr>
            <a:xfrm rot="69727">
              <a:off x="62583" y="4347838"/>
              <a:ext cx="1122902" cy="948048"/>
            </a:xfrm>
            <a:custGeom>
              <a:avLst/>
              <a:gdLst/>
              <a:ahLst/>
              <a:cxnLst/>
              <a:rect l="l" t="t" r="r" b="b"/>
              <a:pathLst>
                <a:path w="7956" h="6717" extrusionOk="0">
                  <a:moveTo>
                    <a:pt x="0" y="6716"/>
                  </a:moveTo>
                  <a:lnTo>
                    <a:pt x="5850" y="0"/>
                  </a:lnTo>
                  <a:lnTo>
                    <a:pt x="7955" y="435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0" name="Google Shape;440;p20"/>
            <p:cNvSpPr/>
            <p:nvPr/>
          </p:nvSpPr>
          <p:spPr>
            <a:xfrm rot="69727">
              <a:off x="56197" y="4977949"/>
              <a:ext cx="2721302" cy="334082"/>
            </a:xfrm>
            <a:custGeom>
              <a:avLst/>
              <a:gdLst/>
              <a:ahLst/>
              <a:cxnLst/>
              <a:rect l="l" t="t" r="r" b="b"/>
              <a:pathLst>
                <a:path w="19281" h="2367" extrusionOk="0">
                  <a:moveTo>
                    <a:pt x="0" y="2366"/>
                  </a:moveTo>
                  <a:lnTo>
                    <a:pt x="19281" y="1474"/>
                  </a:lnTo>
                  <a:lnTo>
                    <a:pt x="79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1" name="Google Shape;441;p20"/>
            <p:cNvSpPr/>
            <p:nvPr/>
          </p:nvSpPr>
          <p:spPr>
            <a:xfrm rot="69727">
              <a:off x="891377" y="4359053"/>
              <a:ext cx="575000" cy="614107"/>
            </a:xfrm>
            <a:custGeom>
              <a:avLst/>
              <a:gdLst/>
              <a:ahLst/>
              <a:cxnLst/>
              <a:rect l="l" t="t" r="r" b="b"/>
              <a:pathLst>
                <a:path w="4074" h="4351" extrusionOk="0">
                  <a:moveTo>
                    <a:pt x="1" y="0"/>
                  </a:moveTo>
                  <a:lnTo>
                    <a:pt x="4073" y="1344"/>
                  </a:lnTo>
                  <a:lnTo>
                    <a:pt x="2106" y="43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2" name="Google Shape;442;p20"/>
            <p:cNvSpPr/>
            <p:nvPr/>
          </p:nvSpPr>
          <p:spPr>
            <a:xfrm rot="69727">
              <a:off x="1184420" y="4564970"/>
              <a:ext cx="1598541" cy="632455"/>
            </a:xfrm>
            <a:custGeom>
              <a:avLst/>
              <a:gdLst/>
              <a:ahLst/>
              <a:cxnLst/>
              <a:rect l="l" t="t" r="r" b="b"/>
              <a:pathLst>
                <a:path w="11326" h="4481" extrusionOk="0">
                  <a:moveTo>
                    <a:pt x="1967" y="1"/>
                  </a:moveTo>
                  <a:lnTo>
                    <a:pt x="11326" y="4481"/>
                  </a:lnTo>
                  <a:lnTo>
                    <a:pt x="0" y="300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3" name="Google Shape;443;p20"/>
            <p:cNvSpPr/>
            <p:nvPr/>
          </p:nvSpPr>
          <p:spPr>
            <a:xfrm rot="-5715920" flipH="1">
              <a:off x="11554" y="-612848"/>
              <a:ext cx="528442" cy="617416"/>
            </a:xfrm>
            <a:custGeom>
              <a:avLst/>
              <a:gdLst/>
              <a:ahLst/>
              <a:cxnLst/>
              <a:rect l="l" t="t" r="r" b="b"/>
              <a:pathLst>
                <a:path w="4325" h="5053" extrusionOk="0">
                  <a:moveTo>
                    <a:pt x="1" y="5052"/>
                  </a:moveTo>
                  <a:lnTo>
                    <a:pt x="1396" y="0"/>
                  </a:lnTo>
                  <a:lnTo>
                    <a:pt x="4325" y="0"/>
                  </a:lnTo>
                  <a:close/>
                </a:path>
              </a:pathLst>
            </a:custGeom>
            <a:solidFill>
              <a:srgbClr val="98C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4" name="Google Shape;444;p20"/>
            <p:cNvSpPr/>
            <p:nvPr/>
          </p:nvSpPr>
          <p:spPr>
            <a:xfrm rot="-5715920" flipH="1">
              <a:off x="-345216" y="-221687"/>
              <a:ext cx="1314079" cy="617416"/>
            </a:xfrm>
            <a:custGeom>
              <a:avLst/>
              <a:gdLst/>
              <a:ahLst/>
              <a:cxnLst/>
              <a:rect l="l" t="t" r="r" b="b"/>
              <a:pathLst>
                <a:path w="10755" h="5053" extrusionOk="0">
                  <a:moveTo>
                    <a:pt x="1" y="5052"/>
                  </a:moveTo>
                  <a:lnTo>
                    <a:pt x="10755" y="3709"/>
                  </a:lnTo>
                  <a:lnTo>
                    <a:pt x="43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5" name="Google Shape;445;p20"/>
            <p:cNvSpPr/>
            <p:nvPr/>
          </p:nvSpPr>
          <p:spPr>
            <a:xfrm rot="-5715920" flipH="1">
              <a:off x="-1381307" y="592993"/>
              <a:ext cx="2396010" cy="508424"/>
            </a:xfrm>
            <a:custGeom>
              <a:avLst/>
              <a:gdLst/>
              <a:ahLst/>
              <a:cxnLst/>
              <a:rect l="l" t="t" r="r" b="b"/>
              <a:pathLst>
                <a:path w="19610" h="4161" extrusionOk="0">
                  <a:moveTo>
                    <a:pt x="0" y="4160"/>
                  </a:moveTo>
                  <a:lnTo>
                    <a:pt x="19610" y="1"/>
                  </a:lnTo>
                  <a:lnTo>
                    <a:pt x="2929" y="416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6" name="Google Shape;446;p20"/>
            <p:cNvSpPr/>
            <p:nvPr/>
          </p:nvSpPr>
          <p:spPr>
            <a:xfrm rot="-5715920" flipH="1">
              <a:off x="-960371" y="523730"/>
              <a:ext cx="2038258" cy="961620"/>
            </a:xfrm>
            <a:custGeom>
              <a:avLst/>
              <a:gdLst/>
              <a:ahLst/>
              <a:cxnLst/>
              <a:rect l="l" t="t" r="r" b="b"/>
              <a:pathLst>
                <a:path w="16682" h="7870" extrusionOk="0">
                  <a:moveTo>
                    <a:pt x="6431" y="7869"/>
                  </a:moveTo>
                  <a:lnTo>
                    <a:pt x="16682" y="1"/>
                  </a:lnTo>
                  <a:lnTo>
                    <a:pt x="1" y="416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7" name="Google Shape;447;p20"/>
            <p:cNvSpPr/>
            <p:nvPr/>
          </p:nvSpPr>
          <p:spPr>
            <a:xfrm rot="6844482">
              <a:off x="8070501" y="-241396"/>
              <a:ext cx="861550" cy="1015154"/>
            </a:xfrm>
            <a:custGeom>
              <a:avLst/>
              <a:gdLst/>
              <a:ahLst/>
              <a:cxnLst/>
              <a:rect l="l" t="t" r="r" b="b"/>
              <a:pathLst>
                <a:path w="7444" h="8771" extrusionOk="0">
                  <a:moveTo>
                    <a:pt x="0" y="1"/>
                  </a:moveTo>
                  <a:lnTo>
                    <a:pt x="1595" y="8068"/>
                  </a:lnTo>
                  <a:lnTo>
                    <a:pt x="7444" y="877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8" name="Google Shape;448;p20"/>
            <p:cNvSpPr/>
            <p:nvPr/>
          </p:nvSpPr>
          <p:spPr>
            <a:xfrm rot="6844482">
              <a:off x="7352203" y="224407"/>
              <a:ext cx="1915687" cy="1067237"/>
            </a:xfrm>
            <a:custGeom>
              <a:avLst/>
              <a:gdLst/>
              <a:ahLst/>
              <a:cxnLst/>
              <a:rect l="l" t="t" r="r" b="b"/>
              <a:pathLst>
                <a:path w="16552" h="9221" extrusionOk="0">
                  <a:moveTo>
                    <a:pt x="0" y="451"/>
                  </a:moveTo>
                  <a:lnTo>
                    <a:pt x="16551" y="0"/>
                  </a:lnTo>
                  <a:lnTo>
                    <a:pt x="7444" y="922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49" name="Google Shape;449;p20"/>
            <p:cNvSpPr/>
            <p:nvPr/>
          </p:nvSpPr>
          <p:spPr>
            <a:xfrm rot="6844482">
              <a:off x="7323427" y="-459623"/>
              <a:ext cx="677064" cy="903696"/>
            </a:xfrm>
            <a:custGeom>
              <a:avLst/>
              <a:gdLst/>
              <a:ahLst/>
              <a:cxnLst/>
              <a:rect l="l" t="t" r="r" b="b"/>
              <a:pathLst>
                <a:path w="5850" h="7808" extrusionOk="0">
                  <a:moveTo>
                    <a:pt x="1" y="0"/>
                  </a:moveTo>
                  <a:lnTo>
                    <a:pt x="1456" y="7808"/>
                  </a:lnTo>
                  <a:lnTo>
                    <a:pt x="5850" y="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0" name="Google Shape;450;p20"/>
            <p:cNvSpPr/>
            <p:nvPr/>
          </p:nvSpPr>
          <p:spPr>
            <a:xfrm rot="6844482">
              <a:off x="7546365" y="523811"/>
              <a:ext cx="1054253" cy="1200569"/>
            </a:xfrm>
            <a:custGeom>
              <a:avLst/>
              <a:gdLst/>
              <a:ahLst/>
              <a:cxnLst/>
              <a:rect l="l" t="t" r="r" b="b"/>
              <a:pathLst>
                <a:path w="9109" h="10373" extrusionOk="0">
                  <a:moveTo>
                    <a:pt x="8536" y="10373"/>
                  </a:moveTo>
                  <a:lnTo>
                    <a:pt x="9108" y="0"/>
                  </a:lnTo>
                  <a:lnTo>
                    <a:pt x="1" y="922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1" name="Google Shape;451;p20"/>
            <p:cNvSpPr/>
            <p:nvPr/>
          </p:nvSpPr>
          <p:spPr>
            <a:xfrm rot="-3894397">
              <a:off x="2977605" y="3810287"/>
              <a:ext cx="655067" cy="2323324"/>
            </a:xfrm>
            <a:custGeom>
              <a:avLst/>
              <a:gdLst/>
              <a:ahLst/>
              <a:cxnLst/>
              <a:rect l="l" t="t" r="r" b="b"/>
              <a:pathLst>
                <a:path w="6812" h="7618" extrusionOk="0">
                  <a:moveTo>
                    <a:pt x="0" y="7427"/>
                  </a:moveTo>
                  <a:lnTo>
                    <a:pt x="6811" y="7618"/>
                  </a:lnTo>
                  <a:lnTo>
                    <a:pt x="1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2" name="Google Shape;452;p20"/>
            <p:cNvSpPr/>
            <p:nvPr/>
          </p:nvSpPr>
          <p:spPr>
            <a:xfrm rot="-8451730" flipH="1">
              <a:off x="8826161" y="2808408"/>
              <a:ext cx="537162" cy="881723"/>
            </a:xfrm>
            <a:custGeom>
              <a:avLst/>
              <a:gdLst/>
              <a:ahLst/>
              <a:cxnLst/>
              <a:rect l="l" t="t" r="r" b="b"/>
              <a:pathLst>
                <a:path w="6812" h="7618" extrusionOk="0">
                  <a:moveTo>
                    <a:pt x="0" y="7427"/>
                  </a:moveTo>
                  <a:lnTo>
                    <a:pt x="6811" y="7618"/>
                  </a:lnTo>
                  <a:lnTo>
                    <a:pt x="11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453" name="Google Shape;453;p20"/>
            <p:cNvGrpSpPr/>
            <p:nvPr/>
          </p:nvGrpSpPr>
          <p:grpSpPr>
            <a:xfrm>
              <a:off x="6371677" y="2549551"/>
              <a:ext cx="3971440" cy="3798758"/>
              <a:chOff x="5896822" y="2480851"/>
              <a:chExt cx="4282338" cy="4096137"/>
            </a:xfrm>
          </p:grpSpPr>
          <p:sp>
            <p:nvSpPr>
              <p:cNvPr id="454" name="Google Shape;454;p20"/>
              <p:cNvSpPr/>
              <p:nvPr/>
            </p:nvSpPr>
            <p:spPr>
              <a:xfrm rot="-4055609" flipH="1">
                <a:off x="7767601" y="3156231"/>
                <a:ext cx="2476557" cy="1517088"/>
              </a:xfrm>
              <a:custGeom>
                <a:avLst/>
                <a:gdLst/>
                <a:ahLst/>
                <a:cxnLst/>
                <a:rect l="l" t="t" r="r" b="b"/>
                <a:pathLst>
                  <a:path w="22791" h="13961" extrusionOk="0">
                    <a:moveTo>
                      <a:pt x="1" y="13510"/>
                    </a:moveTo>
                    <a:lnTo>
                      <a:pt x="22791" y="13960"/>
                    </a:lnTo>
                    <a:lnTo>
                      <a:pt x="138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5" name="Google Shape;455;p20"/>
              <p:cNvSpPr/>
              <p:nvPr/>
            </p:nvSpPr>
            <p:spPr>
              <a:xfrm rot="-4055609" flipH="1">
                <a:off x="6138556" y="4578334"/>
                <a:ext cx="1390897" cy="1453953"/>
              </a:xfrm>
              <a:custGeom>
                <a:avLst/>
                <a:gdLst/>
                <a:ahLst/>
                <a:cxnLst/>
                <a:rect l="l" t="t" r="r" b="b"/>
                <a:pathLst>
                  <a:path w="12800" h="13380" extrusionOk="0">
                    <a:moveTo>
                      <a:pt x="1" y="4480"/>
                    </a:moveTo>
                    <a:lnTo>
                      <a:pt x="6049" y="13380"/>
                    </a:lnTo>
                    <a:lnTo>
                      <a:pt x="128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6" name="Google Shape;456;p20"/>
              <p:cNvSpPr/>
              <p:nvPr/>
            </p:nvSpPr>
            <p:spPr>
              <a:xfrm rot="-4055609" flipH="1">
                <a:off x="6978469" y="4299432"/>
                <a:ext cx="961458" cy="1405053"/>
              </a:xfrm>
              <a:custGeom>
                <a:avLst/>
                <a:gdLst/>
                <a:ahLst/>
                <a:cxnLst/>
                <a:rect l="l" t="t" r="r" b="b"/>
                <a:pathLst>
                  <a:path w="8848" h="12930" extrusionOk="0">
                    <a:moveTo>
                      <a:pt x="2799" y="0"/>
                    </a:moveTo>
                    <a:lnTo>
                      <a:pt x="8847" y="8900"/>
                    </a:lnTo>
                    <a:lnTo>
                      <a:pt x="0" y="129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7" name="Google Shape;457;p20"/>
              <p:cNvSpPr/>
              <p:nvPr/>
            </p:nvSpPr>
            <p:spPr>
              <a:xfrm rot="-4055609" flipH="1">
                <a:off x="8232041" y="3850037"/>
                <a:ext cx="975584" cy="1517088"/>
              </a:xfrm>
              <a:custGeom>
                <a:avLst/>
                <a:gdLst/>
                <a:ahLst/>
                <a:cxnLst/>
                <a:rect l="l" t="t" r="r" b="b"/>
                <a:pathLst>
                  <a:path w="8978" h="13961" extrusionOk="0">
                    <a:moveTo>
                      <a:pt x="0" y="0"/>
                    </a:moveTo>
                    <a:lnTo>
                      <a:pt x="8978" y="13960"/>
                    </a:lnTo>
                    <a:lnTo>
                      <a:pt x="7834" y="409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8" name="Google Shape;458;p20"/>
              <p:cNvSpPr/>
              <p:nvPr/>
            </p:nvSpPr>
            <p:spPr>
              <a:xfrm rot="-4055609" flipH="1">
                <a:off x="7168993" y="3602100"/>
                <a:ext cx="1155423" cy="1405053"/>
              </a:xfrm>
              <a:custGeom>
                <a:avLst/>
                <a:gdLst/>
                <a:ahLst/>
                <a:cxnLst/>
                <a:rect l="l" t="t" r="r" b="b"/>
                <a:pathLst>
                  <a:path w="10633" h="12930" extrusionOk="0">
                    <a:moveTo>
                      <a:pt x="0" y="8830"/>
                    </a:moveTo>
                    <a:lnTo>
                      <a:pt x="10633" y="0"/>
                    </a:lnTo>
                    <a:lnTo>
                      <a:pt x="7834" y="1292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59" name="Google Shape;459;p20"/>
              <p:cNvSpPr/>
              <p:nvPr/>
            </p:nvSpPr>
            <p:spPr>
              <a:xfrm rot="-4055609" flipH="1">
                <a:off x="7783798" y="5165288"/>
                <a:ext cx="1452944" cy="1071665"/>
              </a:xfrm>
              <a:custGeom>
                <a:avLst/>
                <a:gdLst/>
                <a:ahLst/>
                <a:cxnLst/>
                <a:rect l="l" t="t" r="r" b="b"/>
                <a:pathLst>
                  <a:path w="13371" h="9862" extrusionOk="0">
                    <a:moveTo>
                      <a:pt x="0" y="0"/>
                    </a:moveTo>
                    <a:lnTo>
                      <a:pt x="1144" y="9861"/>
                    </a:lnTo>
                    <a:lnTo>
                      <a:pt x="13371" y="563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0" name="Google Shape;460;p20"/>
              <p:cNvSpPr/>
              <p:nvPr/>
            </p:nvSpPr>
            <p:spPr>
              <a:xfrm rot="-4055609" flipH="1">
                <a:off x="7368946" y="5005059"/>
                <a:ext cx="1452944" cy="1050041"/>
              </a:xfrm>
              <a:custGeom>
                <a:avLst/>
                <a:gdLst/>
                <a:ahLst/>
                <a:cxnLst/>
                <a:rect l="l" t="t" r="r" b="b"/>
                <a:pathLst>
                  <a:path w="13371" h="9663" extrusionOk="0">
                    <a:moveTo>
                      <a:pt x="0" y="4030"/>
                    </a:moveTo>
                    <a:lnTo>
                      <a:pt x="8847" y="1"/>
                    </a:lnTo>
                    <a:lnTo>
                      <a:pt x="13371" y="966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61" name="Google Shape;461;p20"/>
            <p:cNvSpPr/>
            <p:nvPr/>
          </p:nvSpPr>
          <p:spPr>
            <a:xfrm rot="7173607" flipH="1">
              <a:off x="6984487" y="-472596"/>
              <a:ext cx="537132" cy="881706"/>
            </a:xfrm>
            <a:custGeom>
              <a:avLst/>
              <a:gdLst/>
              <a:ahLst/>
              <a:cxnLst/>
              <a:rect l="l" t="t" r="r" b="b"/>
              <a:pathLst>
                <a:path w="6812" h="7618" extrusionOk="0">
                  <a:moveTo>
                    <a:pt x="0" y="7427"/>
                  </a:moveTo>
                  <a:lnTo>
                    <a:pt x="6811" y="7618"/>
                  </a:lnTo>
                  <a:lnTo>
                    <a:pt x="114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ackground">
  <p:cSld name="CUSTOM_9">
    <p:bg>
      <p:bgPr>
        <a:solidFill>
          <a:schemeClr val="lt2"/>
        </a:solidFill>
        <a:effectLst/>
      </p:bgPr>
    </p:bg>
    <p:spTree>
      <p:nvGrpSpPr>
        <p:cNvPr id="1" name="Shape 462"/>
        <p:cNvGrpSpPr/>
        <p:nvPr/>
      </p:nvGrpSpPr>
      <p:grpSpPr>
        <a:xfrm>
          <a:off x="0" y="0"/>
          <a:ext cx="0" cy="0"/>
          <a:chOff x="0" y="0"/>
          <a:chExt cx="0" cy="0"/>
        </a:xfrm>
      </p:grpSpPr>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Background 1">
  <p:cSld name="CUSTOM_6">
    <p:bg>
      <p:bgPr>
        <a:solidFill>
          <a:schemeClr val="accent1"/>
        </a:solidFill>
        <a:effectLst/>
      </p:bgPr>
    </p:bg>
    <p:spTree>
      <p:nvGrpSpPr>
        <p:cNvPr id="1" name="Shape 463"/>
        <p:cNvGrpSpPr/>
        <p:nvPr/>
      </p:nvGrpSpPr>
      <p:grpSpPr>
        <a:xfrm>
          <a:off x="0" y="0"/>
          <a:ext cx="0" cy="0"/>
          <a:chOff x="0" y="0"/>
          <a:chExt cx="0" cy="0"/>
        </a:xfrm>
      </p:grpSpPr>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Background 2">
  <p:cSld name="CUSTOM_10">
    <p:bg>
      <p:bgPr>
        <a:solidFill>
          <a:schemeClr val="accent1"/>
        </a:solidFill>
        <a:effectLst/>
      </p:bgPr>
    </p:bg>
    <p:spTree>
      <p:nvGrpSpPr>
        <p:cNvPr id="1" name="Shape 464"/>
        <p:cNvGrpSpPr/>
        <p:nvPr/>
      </p:nvGrpSpPr>
      <p:grpSpPr>
        <a:xfrm>
          <a:off x="0" y="0"/>
          <a:ext cx="0" cy="0"/>
          <a:chOff x="0" y="0"/>
          <a:chExt cx="0" cy="0"/>
        </a:xfrm>
      </p:grpSpPr>
      <p:sp>
        <p:nvSpPr>
          <p:cNvPr id="465" name="Google Shape;465;p23"/>
          <p:cNvSpPr/>
          <p:nvPr/>
        </p:nvSpPr>
        <p:spPr>
          <a:xfrm rot="505862">
            <a:off x="3849637" y="2310913"/>
            <a:ext cx="4830090" cy="3332383"/>
          </a:xfrm>
          <a:custGeom>
            <a:avLst/>
            <a:gdLst/>
            <a:ahLst/>
            <a:cxnLst/>
            <a:rect l="l" t="t" r="r" b="b"/>
            <a:pathLst>
              <a:path w="22791" h="13961" extrusionOk="0">
                <a:moveTo>
                  <a:pt x="1" y="13510"/>
                </a:moveTo>
                <a:lnTo>
                  <a:pt x="22791" y="13960"/>
                </a:lnTo>
                <a:lnTo>
                  <a:pt x="13813"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6" name="Google Shape;466;p23"/>
          <p:cNvSpPr/>
          <p:nvPr/>
        </p:nvSpPr>
        <p:spPr>
          <a:xfrm rot="505862">
            <a:off x="3877817" y="2036230"/>
            <a:ext cx="2927597" cy="3361265"/>
          </a:xfrm>
          <a:custGeom>
            <a:avLst/>
            <a:gdLst/>
            <a:ahLst/>
            <a:cxnLst/>
            <a:rect l="l" t="t" r="r" b="b"/>
            <a:pathLst>
              <a:path w="13814" h="14082" extrusionOk="0">
                <a:moveTo>
                  <a:pt x="1" y="14082"/>
                </a:moveTo>
                <a:lnTo>
                  <a:pt x="13813" y="572"/>
                </a:lnTo>
                <a:lnTo>
                  <a:pt x="45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7" name="Google Shape;467;p23"/>
          <p:cNvSpPr/>
          <p:nvPr/>
        </p:nvSpPr>
        <p:spPr>
          <a:xfrm rot="505862">
            <a:off x="4299923" y="830439"/>
            <a:ext cx="2832016" cy="1373674"/>
          </a:xfrm>
          <a:custGeom>
            <a:avLst/>
            <a:gdLst/>
            <a:ahLst/>
            <a:cxnLst/>
            <a:rect l="l" t="t" r="r" b="b"/>
            <a:pathLst>
              <a:path w="13363" h="5755" extrusionOk="0">
                <a:moveTo>
                  <a:pt x="0" y="5182"/>
                </a:moveTo>
                <a:lnTo>
                  <a:pt x="13362" y="5754"/>
                </a:lnTo>
                <a:lnTo>
                  <a:pt x="1144"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8" name="Google Shape;468;p23"/>
          <p:cNvSpPr/>
          <p:nvPr/>
        </p:nvSpPr>
        <p:spPr>
          <a:xfrm rot="505862">
            <a:off x="8730732" y="683380"/>
            <a:ext cx="1875154" cy="3086292"/>
          </a:xfrm>
          <a:custGeom>
            <a:avLst/>
            <a:gdLst/>
            <a:ahLst/>
            <a:cxnLst/>
            <a:rect l="l" t="t" r="r" b="b"/>
            <a:pathLst>
              <a:path w="8848" h="12930" extrusionOk="0">
                <a:moveTo>
                  <a:pt x="2799" y="0"/>
                </a:moveTo>
                <a:lnTo>
                  <a:pt x="8847" y="8900"/>
                </a:lnTo>
                <a:lnTo>
                  <a:pt x="0" y="129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69" name="Google Shape;469;p23"/>
          <p:cNvSpPr/>
          <p:nvPr/>
        </p:nvSpPr>
        <p:spPr>
          <a:xfrm rot="505862">
            <a:off x="6761219" y="2525520"/>
            <a:ext cx="1902705" cy="3332383"/>
          </a:xfrm>
          <a:custGeom>
            <a:avLst/>
            <a:gdLst/>
            <a:ahLst/>
            <a:cxnLst/>
            <a:rect l="l" t="t" r="r" b="b"/>
            <a:pathLst>
              <a:path w="8978" h="13961" extrusionOk="0">
                <a:moveTo>
                  <a:pt x="0" y="0"/>
                </a:moveTo>
                <a:lnTo>
                  <a:pt x="8978" y="13960"/>
                </a:lnTo>
                <a:lnTo>
                  <a:pt x="7834" y="409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0" name="Google Shape;470;p23"/>
          <p:cNvSpPr/>
          <p:nvPr/>
        </p:nvSpPr>
        <p:spPr>
          <a:xfrm rot="505862">
            <a:off x="7086365" y="467687"/>
            <a:ext cx="2253448" cy="3086292"/>
          </a:xfrm>
          <a:custGeom>
            <a:avLst/>
            <a:gdLst/>
            <a:ahLst/>
            <a:cxnLst/>
            <a:rect l="l" t="t" r="r" b="b"/>
            <a:pathLst>
              <a:path w="10633" h="12930" extrusionOk="0">
                <a:moveTo>
                  <a:pt x="0" y="8830"/>
                </a:moveTo>
                <a:lnTo>
                  <a:pt x="10633" y="0"/>
                </a:lnTo>
                <a:lnTo>
                  <a:pt x="7834" y="12929"/>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1" name="Google Shape;471;p23"/>
          <p:cNvSpPr/>
          <p:nvPr/>
        </p:nvSpPr>
        <p:spPr>
          <a:xfrm rot="505862">
            <a:off x="4644173" y="-550800"/>
            <a:ext cx="2589569" cy="2780288"/>
          </a:xfrm>
          <a:custGeom>
            <a:avLst/>
            <a:gdLst/>
            <a:ahLst/>
            <a:cxnLst/>
            <a:rect l="l" t="t" r="r" b="b"/>
            <a:pathLst>
              <a:path w="12219" h="11648" extrusionOk="0">
                <a:moveTo>
                  <a:pt x="0" y="5893"/>
                </a:moveTo>
                <a:lnTo>
                  <a:pt x="12218" y="11647"/>
                </a:lnTo>
                <a:lnTo>
                  <a:pt x="10823"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2" name="Google Shape;472;p23"/>
          <p:cNvSpPr/>
          <p:nvPr/>
        </p:nvSpPr>
        <p:spPr>
          <a:xfrm rot="505862">
            <a:off x="6913330" y="-217464"/>
            <a:ext cx="2549090" cy="2780288"/>
          </a:xfrm>
          <a:custGeom>
            <a:avLst/>
            <a:gdLst/>
            <a:ahLst/>
            <a:cxnLst/>
            <a:rect l="l" t="t" r="r" b="b"/>
            <a:pathLst>
              <a:path w="12028" h="11648" extrusionOk="0">
                <a:moveTo>
                  <a:pt x="0" y="1"/>
                </a:moveTo>
                <a:lnTo>
                  <a:pt x="1395" y="11647"/>
                </a:lnTo>
                <a:lnTo>
                  <a:pt x="12028" y="281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3" name="Google Shape;473;p23"/>
          <p:cNvSpPr/>
          <p:nvPr/>
        </p:nvSpPr>
        <p:spPr>
          <a:xfrm rot="505862">
            <a:off x="8326790" y="3810311"/>
            <a:ext cx="2833712" cy="2353984"/>
          </a:xfrm>
          <a:custGeom>
            <a:avLst/>
            <a:gdLst/>
            <a:ahLst/>
            <a:cxnLst/>
            <a:rect l="l" t="t" r="r" b="b"/>
            <a:pathLst>
              <a:path w="13371" h="9862" extrusionOk="0">
                <a:moveTo>
                  <a:pt x="0" y="0"/>
                </a:moveTo>
                <a:lnTo>
                  <a:pt x="1144" y="9861"/>
                </a:lnTo>
                <a:lnTo>
                  <a:pt x="13371" y="5633"/>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4" name="Google Shape;474;p23"/>
          <p:cNvSpPr/>
          <p:nvPr/>
        </p:nvSpPr>
        <p:spPr>
          <a:xfrm rot="505862">
            <a:off x="8471300" y="2859033"/>
            <a:ext cx="2833712" cy="2306484"/>
          </a:xfrm>
          <a:custGeom>
            <a:avLst/>
            <a:gdLst/>
            <a:ahLst/>
            <a:cxnLst/>
            <a:rect l="l" t="t" r="r" b="b"/>
            <a:pathLst>
              <a:path w="13371" h="9663" extrusionOk="0">
                <a:moveTo>
                  <a:pt x="0" y="4030"/>
                </a:moveTo>
                <a:lnTo>
                  <a:pt x="8847" y="1"/>
                </a:lnTo>
                <a:lnTo>
                  <a:pt x="13371" y="966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5" name="Google Shape;475;p23"/>
          <p:cNvSpPr/>
          <p:nvPr/>
        </p:nvSpPr>
        <p:spPr>
          <a:xfrm rot="505862">
            <a:off x="2846568" y="1751493"/>
            <a:ext cx="1148023" cy="3361265"/>
          </a:xfrm>
          <a:custGeom>
            <a:avLst/>
            <a:gdLst/>
            <a:ahLst/>
            <a:cxnLst/>
            <a:rect l="l" t="t" r="r" b="b"/>
            <a:pathLst>
              <a:path w="5417" h="14082" extrusionOk="0">
                <a:moveTo>
                  <a:pt x="4966" y="14082"/>
                </a:moveTo>
                <a:lnTo>
                  <a:pt x="5416" y="0"/>
                </a:lnTo>
                <a:lnTo>
                  <a:pt x="1" y="4992"/>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6" name="Google Shape;476;p23"/>
          <p:cNvSpPr/>
          <p:nvPr/>
        </p:nvSpPr>
        <p:spPr>
          <a:xfrm rot="505862">
            <a:off x="-1042354" y="2699963"/>
            <a:ext cx="2009305" cy="2122452"/>
          </a:xfrm>
          <a:custGeom>
            <a:avLst/>
            <a:gdLst/>
            <a:ahLst/>
            <a:cxnLst/>
            <a:rect l="l" t="t" r="r" b="b"/>
            <a:pathLst>
              <a:path w="9481" h="8892" extrusionOk="0">
                <a:moveTo>
                  <a:pt x="3631" y="8891"/>
                </a:moveTo>
                <a:lnTo>
                  <a:pt x="9481" y="2175"/>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7" name="Google Shape;477;p23"/>
          <p:cNvSpPr/>
          <p:nvPr/>
        </p:nvSpPr>
        <p:spPr>
          <a:xfrm rot="505862">
            <a:off x="1059318" y="2726467"/>
            <a:ext cx="1794409" cy="1100610"/>
          </a:xfrm>
          <a:custGeom>
            <a:avLst/>
            <a:gdLst/>
            <a:ahLst/>
            <a:cxnLst/>
            <a:rect l="l" t="t" r="r" b="b"/>
            <a:pathLst>
              <a:path w="8467" h="4611" extrusionOk="0">
                <a:moveTo>
                  <a:pt x="1" y="3267"/>
                </a:moveTo>
                <a:lnTo>
                  <a:pt x="8467" y="1"/>
                </a:lnTo>
                <a:lnTo>
                  <a:pt x="4073" y="461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8" name="Google Shape;478;p23"/>
          <p:cNvSpPr/>
          <p:nvPr/>
        </p:nvSpPr>
        <p:spPr>
          <a:xfrm rot="505862">
            <a:off x="1833775" y="2861109"/>
            <a:ext cx="1983450" cy="2169952"/>
          </a:xfrm>
          <a:custGeom>
            <a:avLst/>
            <a:gdLst/>
            <a:ahLst/>
            <a:cxnLst/>
            <a:rect l="l" t="t" r="r" b="b"/>
            <a:pathLst>
              <a:path w="9359" h="9091" extrusionOk="0">
                <a:moveTo>
                  <a:pt x="4394" y="1"/>
                </a:moveTo>
                <a:lnTo>
                  <a:pt x="9359" y="9091"/>
                </a:lnTo>
                <a:lnTo>
                  <a:pt x="0" y="461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79" name="Google Shape;479;p23"/>
          <p:cNvSpPr/>
          <p:nvPr/>
        </p:nvSpPr>
        <p:spPr>
          <a:xfrm rot="505862">
            <a:off x="-758578" y="971912"/>
            <a:ext cx="1713663" cy="1727416"/>
          </a:xfrm>
          <a:custGeom>
            <a:avLst/>
            <a:gdLst/>
            <a:ahLst/>
            <a:cxnLst/>
            <a:rect l="l" t="t" r="r" b="b"/>
            <a:pathLst>
              <a:path w="8086" h="7237" extrusionOk="0">
                <a:moveTo>
                  <a:pt x="1" y="7236"/>
                </a:moveTo>
                <a:lnTo>
                  <a:pt x="5217" y="1"/>
                </a:lnTo>
                <a:lnTo>
                  <a:pt x="8085" y="27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0" name="Google Shape;480;p23"/>
          <p:cNvSpPr/>
          <p:nvPr/>
        </p:nvSpPr>
        <p:spPr>
          <a:xfrm rot="505862">
            <a:off x="-846455" y="1645061"/>
            <a:ext cx="2009305" cy="1588736"/>
          </a:xfrm>
          <a:custGeom>
            <a:avLst/>
            <a:gdLst/>
            <a:ahLst/>
            <a:cxnLst/>
            <a:rect l="l" t="t" r="r" b="b"/>
            <a:pathLst>
              <a:path w="9481" h="6656" extrusionOk="0">
                <a:moveTo>
                  <a:pt x="1" y="4480"/>
                </a:moveTo>
                <a:lnTo>
                  <a:pt x="9481" y="6655"/>
                </a:lnTo>
                <a:lnTo>
                  <a:pt x="808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1" name="Google Shape;481;p23"/>
          <p:cNvSpPr/>
          <p:nvPr/>
        </p:nvSpPr>
        <p:spPr>
          <a:xfrm rot="505862">
            <a:off x="848052" y="1902206"/>
            <a:ext cx="2090051" cy="1588736"/>
          </a:xfrm>
          <a:custGeom>
            <a:avLst/>
            <a:gdLst/>
            <a:ahLst/>
            <a:cxnLst/>
            <a:rect l="l" t="t" r="r" b="b"/>
            <a:pathLst>
              <a:path w="9862" h="6656" extrusionOk="0">
                <a:moveTo>
                  <a:pt x="1396" y="6655"/>
                </a:moveTo>
                <a:lnTo>
                  <a:pt x="9862" y="3389"/>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2" name="Google Shape;482;p23"/>
          <p:cNvSpPr/>
          <p:nvPr/>
        </p:nvSpPr>
        <p:spPr>
          <a:xfrm rot="505862">
            <a:off x="-317460" y="3305446"/>
            <a:ext cx="1686113" cy="1603296"/>
          </a:xfrm>
          <a:custGeom>
            <a:avLst/>
            <a:gdLst/>
            <a:ahLst/>
            <a:cxnLst/>
            <a:rect l="l" t="t" r="r" b="b"/>
            <a:pathLst>
              <a:path w="7956" h="6717" extrusionOk="0">
                <a:moveTo>
                  <a:pt x="0" y="6716"/>
                </a:moveTo>
                <a:lnTo>
                  <a:pt x="5850" y="0"/>
                </a:lnTo>
                <a:lnTo>
                  <a:pt x="7955" y="4351"/>
                </a:lnTo>
                <a:close/>
              </a:path>
            </a:pathLst>
          </a:custGeom>
          <a:solidFill>
            <a:srgbClr val="91BF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3" name="Google Shape;483;p23"/>
          <p:cNvSpPr/>
          <p:nvPr/>
        </p:nvSpPr>
        <p:spPr>
          <a:xfrm rot="505862">
            <a:off x="954571" y="3429931"/>
            <a:ext cx="863402" cy="1038550"/>
          </a:xfrm>
          <a:custGeom>
            <a:avLst/>
            <a:gdLst/>
            <a:ahLst/>
            <a:cxnLst/>
            <a:rect l="l" t="t" r="r" b="b"/>
            <a:pathLst>
              <a:path w="4074" h="4351" extrusionOk="0">
                <a:moveTo>
                  <a:pt x="1" y="0"/>
                </a:moveTo>
                <a:lnTo>
                  <a:pt x="4073" y="1344"/>
                </a:lnTo>
                <a:lnTo>
                  <a:pt x="2106" y="43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4" name="Google Shape;484;p23"/>
          <p:cNvSpPr/>
          <p:nvPr/>
        </p:nvSpPr>
        <p:spPr>
          <a:xfrm rot="505862">
            <a:off x="1338497" y="3924973"/>
            <a:ext cx="2400316" cy="1069580"/>
          </a:xfrm>
          <a:custGeom>
            <a:avLst/>
            <a:gdLst/>
            <a:ahLst/>
            <a:cxnLst/>
            <a:rect l="l" t="t" r="r" b="b"/>
            <a:pathLst>
              <a:path w="11326" h="4481" extrusionOk="0">
                <a:moveTo>
                  <a:pt x="1967" y="1"/>
                </a:moveTo>
                <a:lnTo>
                  <a:pt x="11326" y="4481"/>
                </a:lnTo>
                <a:lnTo>
                  <a:pt x="0" y="300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5" name="Google Shape;485;p23"/>
          <p:cNvSpPr/>
          <p:nvPr/>
        </p:nvSpPr>
        <p:spPr>
          <a:xfrm rot="505862">
            <a:off x="-1055430" y="-424524"/>
            <a:ext cx="1632918" cy="1329994"/>
          </a:xfrm>
          <a:custGeom>
            <a:avLst/>
            <a:gdLst/>
            <a:ahLst/>
            <a:cxnLst/>
            <a:rect l="l" t="t" r="r" b="b"/>
            <a:pathLst>
              <a:path w="7705" h="5572" extrusionOk="0">
                <a:moveTo>
                  <a:pt x="1" y="1542"/>
                </a:moveTo>
                <a:lnTo>
                  <a:pt x="7704" y="5572"/>
                </a:lnTo>
                <a:lnTo>
                  <a:pt x="7193" y="0"/>
                </a:lnTo>
                <a:close/>
              </a:path>
            </a:pathLst>
          </a:custGeom>
          <a:solidFill>
            <a:srgbClr val="ABD14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6" name="Google Shape;486;p23"/>
          <p:cNvSpPr/>
          <p:nvPr/>
        </p:nvSpPr>
        <p:spPr>
          <a:xfrm rot="505862">
            <a:off x="409033" y="-271780"/>
            <a:ext cx="716534" cy="1987830"/>
          </a:xfrm>
          <a:custGeom>
            <a:avLst/>
            <a:gdLst/>
            <a:ahLst/>
            <a:cxnLst/>
            <a:rect l="l" t="t" r="r" b="b"/>
            <a:pathLst>
              <a:path w="3381" h="8328" extrusionOk="0">
                <a:moveTo>
                  <a:pt x="512" y="5572"/>
                </a:moveTo>
                <a:lnTo>
                  <a:pt x="3380" y="8327"/>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7" name="Google Shape;487;p23"/>
          <p:cNvSpPr/>
          <p:nvPr/>
        </p:nvSpPr>
        <p:spPr>
          <a:xfrm rot="505862">
            <a:off x="437680" y="-660476"/>
            <a:ext cx="3076371" cy="2552576"/>
          </a:xfrm>
          <a:custGeom>
            <a:avLst/>
            <a:gdLst/>
            <a:ahLst/>
            <a:cxnLst/>
            <a:rect l="l" t="t" r="r" b="b"/>
            <a:pathLst>
              <a:path w="14516" h="10694" extrusionOk="0">
                <a:moveTo>
                  <a:pt x="1" y="2366"/>
                </a:moveTo>
                <a:lnTo>
                  <a:pt x="3380" y="10693"/>
                </a:lnTo>
                <a:lnTo>
                  <a:pt x="14515"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8" name="Google Shape;488;p23"/>
          <p:cNvSpPr/>
          <p:nvPr/>
        </p:nvSpPr>
        <p:spPr>
          <a:xfrm rot="505862">
            <a:off x="1090855" y="-612331"/>
            <a:ext cx="2360049" cy="3361265"/>
          </a:xfrm>
          <a:custGeom>
            <a:avLst/>
            <a:gdLst/>
            <a:ahLst/>
            <a:cxnLst/>
            <a:rect l="l" t="t" r="r" b="b"/>
            <a:pathLst>
              <a:path w="11136" h="14082" extrusionOk="0">
                <a:moveTo>
                  <a:pt x="0" y="10693"/>
                </a:moveTo>
                <a:lnTo>
                  <a:pt x="9862" y="14082"/>
                </a:lnTo>
                <a:lnTo>
                  <a:pt x="1113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89" name="Google Shape;489;p23"/>
          <p:cNvSpPr/>
          <p:nvPr/>
        </p:nvSpPr>
        <p:spPr>
          <a:xfrm rot="505862">
            <a:off x="3164668" y="-394773"/>
            <a:ext cx="1148023" cy="3361265"/>
          </a:xfrm>
          <a:custGeom>
            <a:avLst/>
            <a:gdLst/>
            <a:ahLst/>
            <a:cxnLst/>
            <a:rect l="l" t="t" r="r" b="b"/>
            <a:pathLst>
              <a:path w="5417" h="14082" extrusionOk="0">
                <a:moveTo>
                  <a:pt x="1" y="14082"/>
                </a:moveTo>
                <a:lnTo>
                  <a:pt x="5416" y="9090"/>
                </a:lnTo>
                <a:lnTo>
                  <a:pt x="1274"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90" name="Google Shape;490;p23"/>
          <p:cNvSpPr/>
          <p:nvPr/>
        </p:nvSpPr>
        <p:spPr>
          <a:xfrm rot="505862">
            <a:off x="3519228" y="-350769"/>
            <a:ext cx="1120472" cy="2169952"/>
          </a:xfrm>
          <a:custGeom>
            <a:avLst/>
            <a:gdLst/>
            <a:ahLst/>
            <a:cxnLst/>
            <a:rect l="l" t="t" r="r" b="b"/>
            <a:pathLst>
              <a:path w="5287" h="9091" extrusionOk="0">
                <a:moveTo>
                  <a:pt x="4142" y="9090"/>
                </a:moveTo>
                <a:lnTo>
                  <a:pt x="5286" y="3908"/>
                </a:lnTo>
                <a:lnTo>
                  <a:pt x="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bg>
      <p:bgPr>
        <a:solidFill>
          <a:schemeClr val="accent1"/>
        </a:solidFill>
        <a:effectLst/>
      </p:bgPr>
    </p:bg>
    <p:spTree>
      <p:nvGrpSpPr>
        <p:cNvPr id="1" name="Shape 62"/>
        <p:cNvGrpSpPr/>
        <p:nvPr/>
      </p:nvGrpSpPr>
      <p:grpSpPr>
        <a:xfrm>
          <a:off x="0" y="0"/>
          <a:ext cx="0" cy="0"/>
          <a:chOff x="0" y="0"/>
          <a:chExt cx="0" cy="0"/>
        </a:xfrm>
      </p:grpSpPr>
      <p:sp>
        <p:nvSpPr>
          <p:cNvPr id="63" name="Google Shape;63;p3"/>
          <p:cNvSpPr txBox="1">
            <a:spLocks noGrp="1"/>
          </p:cNvSpPr>
          <p:nvPr>
            <p:ph type="title"/>
          </p:nvPr>
        </p:nvSpPr>
        <p:spPr>
          <a:xfrm>
            <a:off x="1850150" y="2890200"/>
            <a:ext cx="5443800" cy="916800"/>
          </a:xfrm>
          <a:prstGeom prst="rect">
            <a:avLst/>
          </a:prstGeom>
        </p:spPr>
        <p:txBody>
          <a:bodyPr spcFirstLastPara="1" wrap="square" lIns="91425" tIns="91425" rIns="91425" bIns="91425" anchor="b" anchorCtr="0">
            <a:noAutofit/>
          </a:bodyPr>
          <a:lstStyle>
            <a:lvl1pPr lvl="0" algn="ctr" rtl="0">
              <a:spcBef>
                <a:spcPts val="0"/>
              </a:spcBef>
              <a:spcAft>
                <a:spcPts val="0"/>
              </a:spcAft>
              <a:buClr>
                <a:schemeClr val="accent3"/>
              </a:buClr>
              <a:buSzPts val="4200"/>
              <a:buNone/>
              <a:defRPr sz="4800">
                <a:solidFill>
                  <a:schemeClr val="dk2"/>
                </a:solidFill>
              </a:defRPr>
            </a:lvl1pPr>
            <a:lvl2pPr lvl="1" algn="ctr" rtl="0">
              <a:spcBef>
                <a:spcPts val="0"/>
              </a:spcBef>
              <a:spcAft>
                <a:spcPts val="0"/>
              </a:spcAft>
              <a:buClr>
                <a:schemeClr val="accent3"/>
              </a:buClr>
              <a:buSzPts val="4200"/>
              <a:buNone/>
              <a:defRPr sz="4200">
                <a:solidFill>
                  <a:schemeClr val="accent3"/>
                </a:solidFill>
              </a:defRPr>
            </a:lvl2pPr>
            <a:lvl3pPr lvl="2" algn="ctr" rtl="0">
              <a:spcBef>
                <a:spcPts val="0"/>
              </a:spcBef>
              <a:spcAft>
                <a:spcPts val="0"/>
              </a:spcAft>
              <a:buClr>
                <a:schemeClr val="accent3"/>
              </a:buClr>
              <a:buSzPts val="4200"/>
              <a:buNone/>
              <a:defRPr sz="4200">
                <a:solidFill>
                  <a:schemeClr val="accent3"/>
                </a:solidFill>
              </a:defRPr>
            </a:lvl3pPr>
            <a:lvl4pPr lvl="3" algn="ctr" rtl="0">
              <a:spcBef>
                <a:spcPts val="0"/>
              </a:spcBef>
              <a:spcAft>
                <a:spcPts val="0"/>
              </a:spcAft>
              <a:buClr>
                <a:schemeClr val="accent3"/>
              </a:buClr>
              <a:buSzPts val="4200"/>
              <a:buNone/>
              <a:defRPr sz="4200">
                <a:solidFill>
                  <a:schemeClr val="accent3"/>
                </a:solidFill>
              </a:defRPr>
            </a:lvl4pPr>
            <a:lvl5pPr lvl="4" algn="ctr" rtl="0">
              <a:spcBef>
                <a:spcPts val="0"/>
              </a:spcBef>
              <a:spcAft>
                <a:spcPts val="0"/>
              </a:spcAft>
              <a:buClr>
                <a:schemeClr val="accent3"/>
              </a:buClr>
              <a:buSzPts val="4200"/>
              <a:buNone/>
              <a:defRPr sz="4200">
                <a:solidFill>
                  <a:schemeClr val="accent3"/>
                </a:solidFill>
              </a:defRPr>
            </a:lvl5pPr>
            <a:lvl6pPr lvl="5" algn="ctr" rtl="0">
              <a:spcBef>
                <a:spcPts val="0"/>
              </a:spcBef>
              <a:spcAft>
                <a:spcPts val="0"/>
              </a:spcAft>
              <a:buClr>
                <a:schemeClr val="accent3"/>
              </a:buClr>
              <a:buSzPts val="4200"/>
              <a:buNone/>
              <a:defRPr sz="4200">
                <a:solidFill>
                  <a:schemeClr val="accent3"/>
                </a:solidFill>
              </a:defRPr>
            </a:lvl6pPr>
            <a:lvl7pPr lvl="6" algn="ctr" rtl="0">
              <a:spcBef>
                <a:spcPts val="0"/>
              </a:spcBef>
              <a:spcAft>
                <a:spcPts val="0"/>
              </a:spcAft>
              <a:buClr>
                <a:schemeClr val="accent3"/>
              </a:buClr>
              <a:buSzPts val="4200"/>
              <a:buNone/>
              <a:defRPr sz="4200">
                <a:solidFill>
                  <a:schemeClr val="accent3"/>
                </a:solidFill>
              </a:defRPr>
            </a:lvl7pPr>
            <a:lvl8pPr lvl="7" algn="ctr" rtl="0">
              <a:spcBef>
                <a:spcPts val="0"/>
              </a:spcBef>
              <a:spcAft>
                <a:spcPts val="0"/>
              </a:spcAft>
              <a:buClr>
                <a:schemeClr val="accent3"/>
              </a:buClr>
              <a:buSzPts val="4200"/>
              <a:buNone/>
              <a:defRPr sz="4200">
                <a:solidFill>
                  <a:schemeClr val="accent3"/>
                </a:solidFill>
              </a:defRPr>
            </a:lvl8pPr>
            <a:lvl9pPr lvl="8" algn="ctr" rtl="0">
              <a:spcBef>
                <a:spcPts val="0"/>
              </a:spcBef>
              <a:spcAft>
                <a:spcPts val="0"/>
              </a:spcAft>
              <a:buClr>
                <a:schemeClr val="accent3"/>
              </a:buClr>
              <a:buSzPts val="4200"/>
              <a:buNone/>
              <a:defRPr sz="4200">
                <a:solidFill>
                  <a:schemeClr val="accent3"/>
                </a:solidFill>
              </a:defRPr>
            </a:lvl9pPr>
          </a:lstStyle>
          <a:p>
            <a:endParaRPr/>
          </a:p>
        </p:txBody>
      </p:sp>
      <p:sp>
        <p:nvSpPr>
          <p:cNvPr id="64" name="Google Shape;64;p3"/>
          <p:cNvSpPr txBox="1">
            <a:spLocks noGrp="1"/>
          </p:cNvSpPr>
          <p:nvPr>
            <p:ph type="title" idx="2" hasCustomPrompt="1"/>
          </p:nvPr>
        </p:nvSpPr>
        <p:spPr>
          <a:xfrm flipH="1">
            <a:off x="2825400" y="1298635"/>
            <a:ext cx="3493200" cy="1139700"/>
          </a:xfrm>
          <a:prstGeom prst="rect">
            <a:avLst/>
          </a:prstGeom>
          <a:noFill/>
        </p:spPr>
        <p:txBody>
          <a:bodyPr spcFirstLastPara="1" wrap="square" lIns="91425" tIns="91425" rIns="91425" bIns="91425" anchor="t" anchorCtr="0">
            <a:noAutofit/>
          </a:bodyPr>
          <a:lstStyle>
            <a:lvl1pPr lvl="0" algn="ctr" rtl="0">
              <a:spcBef>
                <a:spcPts val="0"/>
              </a:spcBef>
              <a:spcAft>
                <a:spcPts val="0"/>
              </a:spcAft>
              <a:buClr>
                <a:schemeClr val="accent3"/>
              </a:buClr>
              <a:buSzPts val="3600"/>
              <a:buNone/>
              <a:defRPr sz="7200">
                <a:solidFill>
                  <a:schemeClr val="accent6"/>
                </a:solidFill>
              </a:defRPr>
            </a:lvl1pPr>
            <a:lvl2pPr lvl="1"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chemeClr val="accent3"/>
              </a:buClr>
              <a:buSzPts val="3600"/>
              <a:buFont typeface="Fira Sans Extra Condensed Medium"/>
              <a:buNone/>
              <a:defRPr sz="3600">
                <a:solidFill>
                  <a:schemeClr val="accent3"/>
                </a:solidFill>
                <a:latin typeface="Fira Sans Extra Condensed Medium"/>
                <a:ea typeface="Fira Sans Extra Condensed Medium"/>
                <a:cs typeface="Fira Sans Extra Condensed Medium"/>
                <a:sym typeface="Fira Sans Extra Condensed Medium"/>
              </a:defRPr>
            </a:lvl9pPr>
          </a:lstStyle>
          <a:p>
            <a:r>
              <a:t>xx%</a:t>
            </a:r>
          </a:p>
        </p:txBody>
      </p:sp>
      <p:sp>
        <p:nvSpPr>
          <p:cNvPr id="65" name="Google Shape;65;p3"/>
          <p:cNvSpPr txBox="1">
            <a:spLocks noGrp="1"/>
          </p:cNvSpPr>
          <p:nvPr>
            <p:ph type="subTitle" idx="1"/>
          </p:nvPr>
        </p:nvSpPr>
        <p:spPr>
          <a:xfrm>
            <a:off x="2641600" y="3705400"/>
            <a:ext cx="3860700" cy="3681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Clr>
                <a:schemeClr val="accent3"/>
              </a:buClr>
              <a:buSzPts val="2100"/>
              <a:buNone/>
              <a:defRPr sz="1400"/>
            </a:lvl1pPr>
            <a:lvl2pPr lvl="1" algn="ctr" rtl="0">
              <a:lnSpc>
                <a:spcPct val="100000"/>
              </a:lnSpc>
              <a:spcBef>
                <a:spcPts val="0"/>
              </a:spcBef>
              <a:spcAft>
                <a:spcPts val="0"/>
              </a:spcAft>
              <a:buClr>
                <a:schemeClr val="accent3"/>
              </a:buClr>
              <a:buSzPts val="2100"/>
              <a:buNone/>
              <a:defRPr sz="2100">
                <a:solidFill>
                  <a:schemeClr val="accent3"/>
                </a:solidFill>
              </a:defRPr>
            </a:lvl2pPr>
            <a:lvl3pPr lvl="2" algn="ctr" rtl="0">
              <a:lnSpc>
                <a:spcPct val="100000"/>
              </a:lnSpc>
              <a:spcBef>
                <a:spcPts val="0"/>
              </a:spcBef>
              <a:spcAft>
                <a:spcPts val="0"/>
              </a:spcAft>
              <a:buClr>
                <a:schemeClr val="accent3"/>
              </a:buClr>
              <a:buSzPts val="2100"/>
              <a:buNone/>
              <a:defRPr sz="2100">
                <a:solidFill>
                  <a:schemeClr val="accent3"/>
                </a:solidFill>
              </a:defRPr>
            </a:lvl3pPr>
            <a:lvl4pPr lvl="3" algn="ctr" rtl="0">
              <a:lnSpc>
                <a:spcPct val="100000"/>
              </a:lnSpc>
              <a:spcBef>
                <a:spcPts val="0"/>
              </a:spcBef>
              <a:spcAft>
                <a:spcPts val="0"/>
              </a:spcAft>
              <a:buClr>
                <a:schemeClr val="accent3"/>
              </a:buClr>
              <a:buSzPts val="2100"/>
              <a:buNone/>
              <a:defRPr sz="2100">
                <a:solidFill>
                  <a:schemeClr val="accent3"/>
                </a:solidFill>
              </a:defRPr>
            </a:lvl4pPr>
            <a:lvl5pPr lvl="4" algn="ctr" rtl="0">
              <a:lnSpc>
                <a:spcPct val="100000"/>
              </a:lnSpc>
              <a:spcBef>
                <a:spcPts val="0"/>
              </a:spcBef>
              <a:spcAft>
                <a:spcPts val="0"/>
              </a:spcAft>
              <a:buClr>
                <a:schemeClr val="accent3"/>
              </a:buClr>
              <a:buSzPts val="2100"/>
              <a:buNone/>
              <a:defRPr sz="2100">
                <a:solidFill>
                  <a:schemeClr val="accent3"/>
                </a:solidFill>
              </a:defRPr>
            </a:lvl5pPr>
            <a:lvl6pPr lvl="5" algn="ctr" rtl="0">
              <a:lnSpc>
                <a:spcPct val="100000"/>
              </a:lnSpc>
              <a:spcBef>
                <a:spcPts val="0"/>
              </a:spcBef>
              <a:spcAft>
                <a:spcPts val="0"/>
              </a:spcAft>
              <a:buClr>
                <a:schemeClr val="accent3"/>
              </a:buClr>
              <a:buSzPts val="2100"/>
              <a:buNone/>
              <a:defRPr sz="2100">
                <a:solidFill>
                  <a:schemeClr val="accent3"/>
                </a:solidFill>
              </a:defRPr>
            </a:lvl6pPr>
            <a:lvl7pPr lvl="6" algn="ctr" rtl="0">
              <a:lnSpc>
                <a:spcPct val="100000"/>
              </a:lnSpc>
              <a:spcBef>
                <a:spcPts val="0"/>
              </a:spcBef>
              <a:spcAft>
                <a:spcPts val="0"/>
              </a:spcAft>
              <a:buClr>
                <a:schemeClr val="accent3"/>
              </a:buClr>
              <a:buSzPts val="2100"/>
              <a:buNone/>
              <a:defRPr sz="2100">
                <a:solidFill>
                  <a:schemeClr val="accent3"/>
                </a:solidFill>
              </a:defRPr>
            </a:lvl7pPr>
            <a:lvl8pPr lvl="7" algn="ctr" rtl="0">
              <a:lnSpc>
                <a:spcPct val="100000"/>
              </a:lnSpc>
              <a:spcBef>
                <a:spcPts val="0"/>
              </a:spcBef>
              <a:spcAft>
                <a:spcPts val="0"/>
              </a:spcAft>
              <a:buClr>
                <a:schemeClr val="accent3"/>
              </a:buClr>
              <a:buSzPts val="2100"/>
              <a:buNone/>
              <a:defRPr sz="2100">
                <a:solidFill>
                  <a:schemeClr val="accent3"/>
                </a:solidFill>
              </a:defRPr>
            </a:lvl8pPr>
            <a:lvl9pPr lvl="8" algn="ctr" rtl="0">
              <a:lnSpc>
                <a:spcPct val="100000"/>
              </a:lnSpc>
              <a:spcBef>
                <a:spcPts val="0"/>
              </a:spcBef>
              <a:spcAft>
                <a:spcPts val="0"/>
              </a:spcAft>
              <a:buClr>
                <a:schemeClr val="accent3"/>
              </a:buClr>
              <a:buSzPts val="2100"/>
              <a:buNone/>
              <a:defRPr sz="2100">
                <a:solidFill>
                  <a:schemeClr val="accent3"/>
                </a:solidFill>
              </a:defRPr>
            </a:lvl9pPr>
          </a:lstStyle>
          <a:p>
            <a:endParaRPr/>
          </a:p>
        </p:txBody>
      </p:sp>
      <p:grpSp>
        <p:nvGrpSpPr>
          <p:cNvPr id="66" name="Google Shape;66;p3"/>
          <p:cNvGrpSpPr/>
          <p:nvPr/>
        </p:nvGrpSpPr>
        <p:grpSpPr>
          <a:xfrm>
            <a:off x="-1569186" y="-1247042"/>
            <a:ext cx="11892667" cy="7936339"/>
            <a:chOff x="-1569186" y="-1247042"/>
            <a:chExt cx="11892667" cy="7936339"/>
          </a:xfrm>
        </p:grpSpPr>
        <p:sp>
          <p:nvSpPr>
            <p:cNvPr id="67" name="Google Shape;67;p3"/>
            <p:cNvSpPr/>
            <p:nvPr/>
          </p:nvSpPr>
          <p:spPr>
            <a:xfrm rot="5400000">
              <a:off x="6006870" y="-411930"/>
              <a:ext cx="1989853" cy="1458902"/>
            </a:xfrm>
            <a:custGeom>
              <a:avLst/>
              <a:gdLst/>
              <a:ahLst/>
              <a:cxnLst/>
              <a:rect l="l" t="t" r="r" b="b"/>
              <a:pathLst>
                <a:path w="14516" h="5053" extrusionOk="0">
                  <a:moveTo>
                    <a:pt x="1" y="5052"/>
                  </a:moveTo>
                  <a:lnTo>
                    <a:pt x="12990" y="0"/>
                  </a:lnTo>
                  <a:lnTo>
                    <a:pt x="14515" y="2686"/>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8" name="Google Shape;68;p3"/>
            <p:cNvSpPr/>
            <p:nvPr/>
          </p:nvSpPr>
          <p:spPr>
            <a:xfrm rot="-3627305">
              <a:off x="-1603204" y="-364161"/>
              <a:ext cx="3003917" cy="1672050"/>
            </a:xfrm>
            <a:custGeom>
              <a:avLst/>
              <a:gdLst/>
              <a:ahLst/>
              <a:cxnLst/>
              <a:rect l="l" t="t" r="r" b="b"/>
              <a:pathLst>
                <a:path w="14516" h="5053" extrusionOk="0">
                  <a:moveTo>
                    <a:pt x="1" y="5052"/>
                  </a:moveTo>
                  <a:lnTo>
                    <a:pt x="12990" y="0"/>
                  </a:lnTo>
                  <a:lnTo>
                    <a:pt x="14515" y="2686"/>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9" name="Google Shape;69;p3"/>
            <p:cNvSpPr/>
            <p:nvPr/>
          </p:nvSpPr>
          <p:spPr>
            <a:xfrm rot="5784893">
              <a:off x="7908235" y="2729737"/>
              <a:ext cx="1597105" cy="2131715"/>
            </a:xfrm>
            <a:custGeom>
              <a:avLst/>
              <a:gdLst/>
              <a:ahLst/>
              <a:cxnLst/>
              <a:rect l="l" t="t" r="r" b="b"/>
              <a:pathLst>
                <a:path w="5850" h="7808" extrusionOk="0">
                  <a:moveTo>
                    <a:pt x="1" y="0"/>
                  </a:moveTo>
                  <a:lnTo>
                    <a:pt x="1456" y="7808"/>
                  </a:lnTo>
                  <a:lnTo>
                    <a:pt x="5850" y="70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 name="Google Shape;70;p3"/>
            <p:cNvSpPr/>
            <p:nvPr/>
          </p:nvSpPr>
          <p:spPr>
            <a:xfrm rot="4055609">
              <a:off x="-920303" y="3156231"/>
              <a:ext cx="2476557" cy="1517088"/>
            </a:xfrm>
            <a:custGeom>
              <a:avLst/>
              <a:gdLst/>
              <a:ahLst/>
              <a:cxnLst/>
              <a:rect l="l" t="t" r="r" b="b"/>
              <a:pathLst>
                <a:path w="22791" h="13961" extrusionOk="0">
                  <a:moveTo>
                    <a:pt x="1" y="13510"/>
                  </a:moveTo>
                  <a:lnTo>
                    <a:pt x="22791" y="13960"/>
                  </a:lnTo>
                  <a:lnTo>
                    <a:pt x="13813"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1" name="Google Shape;71;p3"/>
            <p:cNvSpPr/>
            <p:nvPr/>
          </p:nvSpPr>
          <p:spPr>
            <a:xfrm rot="4055609">
              <a:off x="1794402" y="4578334"/>
              <a:ext cx="1390897" cy="1453953"/>
            </a:xfrm>
            <a:custGeom>
              <a:avLst/>
              <a:gdLst/>
              <a:ahLst/>
              <a:cxnLst/>
              <a:rect l="l" t="t" r="r" b="b"/>
              <a:pathLst>
                <a:path w="12800" h="13380" extrusionOk="0">
                  <a:moveTo>
                    <a:pt x="1" y="4480"/>
                  </a:moveTo>
                  <a:lnTo>
                    <a:pt x="6049" y="13380"/>
                  </a:lnTo>
                  <a:lnTo>
                    <a:pt x="1280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2" name="Google Shape;72;p3"/>
            <p:cNvSpPr/>
            <p:nvPr/>
          </p:nvSpPr>
          <p:spPr>
            <a:xfrm rot="7891307">
              <a:off x="8121998" y="4969569"/>
              <a:ext cx="2152943" cy="1099004"/>
            </a:xfrm>
            <a:custGeom>
              <a:avLst/>
              <a:gdLst/>
              <a:ahLst/>
              <a:cxnLst/>
              <a:rect l="l" t="t" r="r" b="b"/>
              <a:pathLst>
                <a:path w="16552" h="8449" extrusionOk="0">
                  <a:moveTo>
                    <a:pt x="0" y="8449"/>
                  </a:moveTo>
                  <a:lnTo>
                    <a:pt x="16551" y="7998"/>
                  </a:lnTo>
                  <a:lnTo>
                    <a:pt x="1094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3" name="Google Shape;73;p3"/>
            <p:cNvSpPr/>
            <p:nvPr/>
          </p:nvSpPr>
          <p:spPr>
            <a:xfrm rot="5715920">
              <a:off x="7815995" y="798294"/>
              <a:ext cx="653435" cy="836499"/>
            </a:xfrm>
            <a:custGeom>
              <a:avLst/>
              <a:gdLst/>
              <a:ahLst/>
              <a:cxnLst/>
              <a:rect l="l" t="t" r="r" b="b"/>
              <a:pathLst>
                <a:path w="5348" h="6846" extrusionOk="0">
                  <a:moveTo>
                    <a:pt x="1" y="0"/>
                  </a:moveTo>
                  <a:lnTo>
                    <a:pt x="2228" y="6846"/>
                  </a:lnTo>
                  <a:lnTo>
                    <a:pt x="5347" y="58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4" name="Google Shape;74;p3"/>
            <p:cNvSpPr/>
            <p:nvPr/>
          </p:nvSpPr>
          <p:spPr>
            <a:xfrm rot="5715920">
              <a:off x="8348769" y="1077878"/>
              <a:ext cx="1252621" cy="1032489"/>
            </a:xfrm>
            <a:custGeom>
              <a:avLst/>
              <a:gdLst/>
              <a:ahLst/>
              <a:cxnLst/>
              <a:rect l="l" t="t" r="r" b="b"/>
              <a:pathLst>
                <a:path w="10252" h="8450" extrusionOk="0">
                  <a:moveTo>
                    <a:pt x="1" y="7869"/>
                  </a:moveTo>
                  <a:lnTo>
                    <a:pt x="10252" y="1"/>
                  </a:lnTo>
                  <a:lnTo>
                    <a:pt x="5347" y="845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5" name="Google Shape;75;p3"/>
            <p:cNvSpPr/>
            <p:nvPr/>
          </p:nvSpPr>
          <p:spPr>
            <a:xfrm rot="9420525">
              <a:off x="5923893" y="-597936"/>
              <a:ext cx="603695" cy="990916"/>
            </a:xfrm>
            <a:custGeom>
              <a:avLst/>
              <a:gdLst/>
              <a:ahLst/>
              <a:cxnLst/>
              <a:rect l="l" t="t" r="r" b="b"/>
              <a:pathLst>
                <a:path w="6812" h="7618" extrusionOk="0">
                  <a:moveTo>
                    <a:pt x="0" y="7427"/>
                  </a:moveTo>
                  <a:lnTo>
                    <a:pt x="6811" y="7618"/>
                  </a:lnTo>
                  <a:lnTo>
                    <a:pt x="1144" y="1"/>
                  </a:lnTo>
                  <a:close/>
                </a:path>
              </a:pathLst>
            </a:custGeom>
            <a:solidFill>
              <a:srgbClr val="AACE5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6" name="Google Shape;76;p3"/>
            <p:cNvSpPr/>
            <p:nvPr/>
          </p:nvSpPr>
          <p:spPr>
            <a:xfrm rot="4055609">
              <a:off x="1383928" y="4299432"/>
              <a:ext cx="961458" cy="1405053"/>
            </a:xfrm>
            <a:custGeom>
              <a:avLst/>
              <a:gdLst/>
              <a:ahLst/>
              <a:cxnLst/>
              <a:rect l="l" t="t" r="r" b="b"/>
              <a:pathLst>
                <a:path w="8848" h="12930" extrusionOk="0">
                  <a:moveTo>
                    <a:pt x="2799" y="0"/>
                  </a:moveTo>
                  <a:lnTo>
                    <a:pt x="8847" y="8900"/>
                  </a:lnTo>
                  <a:lnTo>
                    <a:pt x="0" y="1292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7" name="Google Shape;77;p3"/>
            <p:cNvSpPr/>
            <p:nvPr/>
          </p:nvSpPr>
          <p:spPr>
            <a:xfrm rot="4055609">
              <a:off x="116231" y="3850037"/>
              <a:ext cx="975584" cy="1517088"/>
            </a:xfrm>
            <a:custGeom>
              <a:avLst/>
              <a:gdLst/>
              <a:ahLst/>
              <a:cxnLst/>
              <a:rect l="l" t="t" r="r" b="b"/>
              <a:pathLst>
                <a:path w="8978" h="13961" extrusionOk="0">
                  <a:moveTo>
                    <a:pt x="0" y="0"/>
                  </a:moveTo>
                  <a:lnTo>
                    <a:pt x="8978" y="13960"/>
                  </a:lnTo>
                  <a:lnTo>
                    <a:pt x="7834" y="4099"/>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8" name="Google Shape;78;p3"/>
            <p:cNvSpPr/>
            <p:nvPr/>
          </p:nvSpPr>
          <p:spPr>
            <a:xfrm rot="4055609">
              <a:off x="999440" y="3602100"/>
              <a:ext cx="1155423" cy="1405053"/>
            </a:xfrm>
            <a:custGeom>
              <a:avLst/>
              <a:gdLst/>
              <a:ahLst/>
              <a:cxnLst/>
              <a:rect l="l" t="t" r="r" b="b"/>
              <a:pathLst>
                <a:path w="10633" h="12930" extrusionOk="0">
                  <a:moveTo>
                    <a:pt x="0" y="8830"/>
                  </a:moveTo>
                  <a:lnTo>
                    <a:pt x="10633" y="0"/>
                  </a:lnTo>
                  <a:lnTo>
                    <a:pt x="7834" y="12929"/>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9" name="Google Shape;79;p3"/>
            <p:cNvSpPr/>
            <p:nvPr/>
          </p:nvSpPr>
          <p:spPr>
            <a:xfrm rot="4055609">
              <a:off x="87113" y="5165288"/>
              <a:ext cx="1452944" cy="1071665"/>
            </a:xfrm>
            <a:custGeom>
              <a:avLst/>
              <a:gdLst/>
              <a:ahLst/>
              <a:cxnLst/>
              <a:rect l="l" t="t" r="r" b="b"/>
              <a:pathLst>
                <a:path w="13371" h="9862" extrusionOk="0">
                  <a:moveTo>
                    <a:pt x="0" y="0"/>
                  </a:moveTo>
                  <a:lnTo>
                    <a:pt x="1144" y="9861"/>
                  </a:lnTo>
                  <a:lnTo>
                    <a:pt x="13371" y="5633"/>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0" name="Google Shape;80;p3"/>
            <p:cNvSpPr/>
            <p:nvPr/>
          </p:nvSpPr>
          <p:spPr>
            <a:xfrm rot="4055609">
              <a:off x="501965" y="5005059"/>
              <a:ext cx="1452944" cy="1050041"/>
            </a:xfrm>
            <a:custGeom>
              <a:avLst/>
              <a:gdLst/>
              <a:ahLst/>
              <a:cxnLst/>
              <a:rect l="l" t="t" r="r" b="b"/>
              <a:pathLst>
                <a:path w="13371" h="9663" extrusionOk="0">
                  <a:moveTo>
                    <a:pt x="0" y="4030"/>
                  </a:moveTo>
                  <a:lnTo>
                    <a:pt x="8847" y="1"/>
                  </a:lnTo>
                  <a:lnTo>
                    <a:pt x="13371" y="966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1" name="Google Shape;81;p3"/>
            <p:cNvSpPr/>
            <p:nvPr/>
          </p:nvSpPr>
          <p:spPr>
            <a:xfrm rot="5715920">
              <a:off x="6652485" y="-731269"/>
              <a:ext cx="1586181" cy="2064734"/>
            </a:xfrm>
            <a:custGeom>
              <a:avLst/>
              <a:gdLst/>
              <a:ahLst/>
              <a:cxnLst/>
              <a:rect l="l" t="t" r="r" b="b"/>
              <a:pathLst>
                <a:path w="12982" h="16898" extrusionOk="0">
                  <a:moveTo>
                    <a:pt x="2609" y="16898"/>
                  </a:moveTo>
                  <a:lnTo>
                    <a:pt x="12982" y="5503"/>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2" name="Google Shape;82;p3"/>
            <p:cNvSpPr/>
            <p:nvPr/>
          </p:nvSpPr>
          <p:spPr>
            <a:xfrm rot="5715920">
              <a:off x="7427418" y="-45737"/>
              <a:ext cx="1586181" cy="836499"/>
            </a:xfrm>
            <a:custGeom>
              <a:avLst/>
              <a:gdLst/>
              <a:ahLst/>
              <a:cxnLst/>
              <a:rect l="l" t="t" r="r" b="b"/>
              <a:pathLst>
                <a:path w="12982" h="6846" extrusionOk="0">
                  <a:moveTo>
                    <a:pt x="10755" y="0"/>
                  </a:moveTo>
                  <a:lnTo>
                    <a:pt x="12982" y="6846"/>
                  </a:lnTo>
                  <a:lnTo>
                    <a:pt x="1" y="134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3" name="Google Shape;83;p3"/>
            <p:cNvSpPr/>
            <p:nvPr/>
          </p:nvSpPr>
          <p:spPr>
            <a:xfrm rot="6594803">
              <a:off x="498696" y="-784815"/>
              <a:ext cx="1233215" cy="1156623"/>
            </a:xfrm>
            <a:custGeom>
              <a:avLst/>
              <a:gdLst/>
              <a:ahLst/>
              <a:cxnLst/>
              <a:rect l="l" t="t" r="r" b="b"/>
              <a:pathLst>
                <a:path w="9481" h="8892" extrusionOk="0">
                  <a:moveTo>
                    <a:pt x="3631" y="8891"/>
                  </a:moveTo>
                  <a:lnTo>
                    <a:pt x="9481" y="2175"/>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4" name="Google Shape;84;p3"/>
            <p:cNvSpPr/>
            <p:nvPr/>
          </p:nvSpPr>
          <p:spPr>
            <a:xfrm rot="6594803">
              <a:off x="562450" y="734176"/>
              <a:ext cx="1101321" cy="599774"/>
            </a:xfrm>
            <a:custGeom>
              <a:avLst/>
              <a:gdLst/>
              <a:ahLst/>
              <a:cxnLst/>
              <a:rect l="l" t="t" r="r" b="b"/>
              <a:pathLst>
                <a:path w="8467" h="4611" extrusionOk="0">
                  <a:moveTo>
                    <a:pt x="1" y="3267"/>
                  </a:moveTo>
                  <a:lnTo>
                    <a:pt x="8467" y="1"/>
                  </a:lnTo>
                  <a:lnTo>
                    <a:pt x="4073" y="461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5" name="Google Shape;85;p3"/>
            <p:cNvSpPr/>
            <p:nvPr/>
          </p:nvSpPr>
          <p:spPr>
            <a:xfrm rot="6594803">
              <a:off x="30291" y="896225"/>
              <a:ext cx="1217346" cy="1182508"/>
            </a:xfrm>
            <a:custGeom>
              <a:avLst/>
              <a:gdLst/>
              <a:ahLst/>
              <a:cxnLst/>
              <a:rect l="l" t="t" r="r" b="b"/>
              <a:pathLst>
                <a:path w="9359" h="9091" extrusionOk="0">
                  <a:moveTo>
                    <a:pt x="4394" y="1"/>
                  </a:moveTo>
                  <a:lnTo>
                    <a:pt x="9359" y="9091"/>
                  </a:lnTo>
                  <a:lnTo>
                    <a:pt x="0" y="461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6" name="Google Shape;86;p3"/>
            <p:cNvSpPr/>
            <p:nvPr/>
          </p:nvSpPr>
          <p:spPr>
            <a:xfrm rot="6594803">
              <a:off x="1606471" y="-405245"/>
              <a:ext cx="1051764" cy="941350"/>
            </a:xfrm>
            <a:custGeom>
              <a:avLst/>
              <a:gdLst/>
              <a:ahLst/>
              <a:cxnLst/>
              <a:rect l="l" t="t" r="r" b="b"/>
              <a:pathLst>
                <a:path w="8086" h="7237" extrusionOk="0">
                  <a:moveTo>
                    <a:pt x="1" y="7236"/>
                  </a:moveTo>
                  <a:lnTo>
                    <a:pt x="5217" y="1"/>
                  </a:lnTo>
                  <a:lnTo>
                    <a:pt x="8085" y="2756"/>
                  </a:lnTo>
                  <a:close/>
                </a:path>
              </a:pathLst>
            </a:custGeom>
            <a:solidFill>
              <a:srgbClr val="97C64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7" name="Google Shape;87;p3"/>
            <p:cNvSpPr/>
            <p:nvPr/>
          </p:nvSpPr>
          <p:spPr>
            <a:xfrm rot="6594803">
              <a:off x="1183319" y="-391386"/>
              <a:ext cx="1233215" cy="865776"/>
            </a:xfrm>
            <a:custGeom>
              <a:avLst/>
              <a:gdLst/>
              <a:ahLst/>
              <a:cxnLst/>
              <a:rect l="l" t="t" r="r" b="b"/>
              <a:pathLst>
                <a:path w="9481" h="6656" extrusionOk="0">
                  <a:moveTo>
                    <a:pt x="1" y="4480"/>
                  </a:moveTo>
                  <a:lnTo>
                    <a:pt x="9481" y="6655"/>
                  </a:lnTo>
                  <a:lnTo>
                    <a:pt x="808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8" name="Google Shape;88;p3"/>
            <p:cNvSpPr/>
            <p:nvPr/>
          </p:nvSpPr>
          <p:spPr>
            <a:xfrm rot="6594803">
              <a:off x="791920" y="620671"/>
              <a:ext cx="1282772" cy="865776"/>
            </a:xfrm>
            <a:custGeom>
              <a:avLst/>
              <a:gdLst/>
              <a:ahLst/>
              <a:cxnLst/>
              <a:rect l="l" t="t" r="r" b="b"/>
              <a:pathLst>
                <a:path w="9862" h="6656" extrusionOk="0">
                  <a:moveTo>
                    <a:pt x="1396" y="6655"/>
                  </a:moveTo>
                  <a:lnTo>
                    <a:pt x="9862" y="3389"/>
                  </a:lnTo>
                  <a:lnTo>
                    <a:pt x="0"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89" name="Google Shape;89;p3"/>
            <p:cNvSpPr/>
            <p:nvPr/>
          </p:nvSpPr>
          <p:spPr>
            <a:xfrm rot="6594803">
              <a:off x="337797" y="-340733"/>
              <a:ext cx="1034854" cy="873711"/>
            </a:xfrm>
            <a:custGeom>
              <a:avLst/>
              <a:gdLst/>
              <a:ahLst/>
              <a:cxnLst/>
              <a:rect l="l" t="t" r="r" b="b"/>
              <a:pathLst>
                <a:path w="7956" h="6717" extrusionOk="0">
                  <a:moveTo>
                    <a:pt x="0" y="6716"/>
                  </a:moveTo>
                  <a:lnTo>
                    <a:pt x="5850" y="0"/>
                  </a:lnTo>
                  <a:lnTo>
                    <a:pt x="7955" y="435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0" name="Google Shape;90;p3"/>
            <p:cNvSpPr/>
            <p:nvPr/>
          </p:nvSpPr>
          <p:spPr>
            <a:xfrm rot="6594803">
              <a:off x="-915599" y="538316"/>
              <a:ext cx="2507922" cy="307886"/>
            </a:xfrm>
            <a:custGeom>
              <a:avLst/>
              <a:gdLst/>
              <a:ahLst/>
              <a:cxnLst/>
              <a:rect l="l" t="t" r="r" b="b"/>
              <a:pathLst>
                <a:path w="19281" h="2367" extrusionOk="0">
                  <a:moveTo>
                    <a:pt x="0" y="2366"/>
                  </a:moveTo>
                  <a:lnTo>
                    <a:pt x="19281" y="1474"/>
                  </a:lnTo>
                  <a:lnTo>
                    <a:pt x="7955"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1" name="Google Shape;91;p3"/>
            <p:cNvSpPr/>
            <p:nvPr/>
          </p:nvSpPr>
          <p:spPr>
            <a:xfrm rot="6594803">
              <a:off x="561815" y="343487"/>
              <a:ext cx="529914" cy="565954"/>
            </a:xfrm>
            <a:custGeom>
              <a:avLst/>
              <a:gdLst/>
              <a:ahLst/>
              <a:cxnLst/>
              <a:rect l="l" t="t" r="r" b="b"/>
              <a:pathLst>
                <a:path w="4074" h="4351" extrusionOk="0">
                  <a:moveTo>
                    <a:pt x="1" y="0"/>
                  </a:moveTo>
                  <a:lnTo>
                    <a:pt x="4073" y="1344"/>
                  </a:lnTo>
                  <a:lnTo>
                    <a:pt x="2106" y="435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2" name="Google Shape;92;p3"/>
            <p:cNvSpPr/>
            <p:nvPr/>
          </p:nvSpPr>
          <p:spPr>
            <a:xfrm rot="6594803">
              <a:off x="-335963" y="973650"/>
              <a:ext cx="1473198" cy="582864"/>
            </a:xfrm>
            <a:custGeom>
              <a:avLst/>
              <a:gdLst/>
              <a:ahLst/>
              <a:cxnLst/>
              <a:rect l="l" t="t" r="r" b="b"/>
              <a:pathLst>
                <a:path w="11326" h="4481" extrusionOk="0">
                  <a:moveTo>
                    <a:pt x="1967" y="1"/>
                  </a:moveTo>
                  <a:lnTo>
                    <a:pt x="11326" y="4481"/>
                  </a:lnTo>
                  <a:lnTo>
                    <a:pt x="0" y="300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3" name="Google Shape;93;p3"/>
            <p:cNvSpPr/>
            <p:nvPr/>
          </p:nvSpPr>
          <p:spPr>
            <a:xfrm rot="5715920">
              <a:off x="8565183" y="-411189"/>
              <a:ext cx="528442" cy="617416"/>
            </a:xfrm>
            <a:custGeom>
              <a:avLst/>
              <a:gdLst/>
              <a:ahLst/>
              <a:cxnLst/>
              <a:rect l="l" t="t" r="r" b="b"/>
              <a:pathLst>
                <a:path w="4325" h="5053" extrusionOk="0">
                  <a:moveTo>
                    <a:pt x="1" y="5052"/>
                  </a:moveTo>
                  <a:lnTo>
                    <a:pt x="1396" y="0"/>
                  </a:lnTo>
                  <a:lnTo>
                    <a:pt x="4325" y="0"/>
                  </a:lnTo>
                  <a:close/>
                </a:path>
              </a:pathLst>
            </a:custGeom>
            <a:solidFill>
              <a:srgbClr val="98C34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4" name="Google Shape;94;p3"/>
            <p:cNvSpPr/>
            <p:nvPr/>
          </p:nvSpPr>
          <p:spPr>
            <a:xfrm rot="5715920">
              <a:off x="8136316" y="-20028"/>
              <a:ext cx="1314079" cy="617416"/>
            </a:xfrm>
            <a:custGeom>
              <a:avLst/>
              <a:gdLst/>
              <a:ahLst/>
              <a:cxnLst/>
              <a:rect l="l" t="t" r="r" b="b"/>
              <a:pathLst>
                <a:path w="10755" h="5053" extrusionOk="0">
                  <a:moveTo>
                    <a:pt x="1" y="5052"/>
                  </a:moveTo>
                  <a:lnTo>
                    <a:pt x="10755" y="3709"/>
                  </a:lnTo>
                  <a:lnTo>
                    <a:pt x="432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5" name="Google Shape;95;p3"/>
            <p:cNvSpPr/>
            <p:nvPr/>
          </p:nvSpPr>
          <p:spPr>
            <a:xfrm rot="5715920">
              <a:off x="8090476" y="794653"/>
              <a:ext cx="2396010" cy="508424"/>
            </a:xfrm>
            <a:custGeom>
              <a:avLst/>
              <a:gdLst/>
              <a:ahLst/>
              <a:cxnLst/>
              <a:rect l="l" t="t" r="r" b="b"/>
              <a:pathLst>
                <a:path w="19610" h="4161" extrusionOk="0">
                  <a:moveTo>
                    <a:pt x="0" y="4160"/>
                  </a:moveTo>
                  <a:lnTo>
                    <a:pt x="19610" y="1"/>
                  </a:lnTo>
                  <a:lnTo>
                    <a:pt x="2929" y="416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6" name="Google Shape;96;p3"/>
            <p:cNvSpPr/>
            <p:nvPr/>
          </p:nvSpPr>
          <p:spPr>
            <a:xfrm rot="5715920">
              <a:off x="8027292" y="725389"/>
              <a:ext cx="2038258" cy="961620"/>
            </a:xfrm>
            <a:custGeom>
              <a:avLst/>
              <a:gdLst/>
              <a:ahLst/>
              <a:cxnLst/>
              <a:rect l="l" t="t" r="r" b="b"/>
              <a:pathLst>
                <a:path w="16682" h="7870" extrusionOk="0">
                  <a:moveTo>
                    <a:pt x="6431" y="7869"/>
                  </a:moveTo>
                  <a:lnTo>
                    <a:pt x="16682" y="1"/>
                  </a:lnTo>
                  <a:lnTo>
                    <a:pt x="1" y="416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7" name="Google Shape;97;p3"/>
            <p:cNvSpPr/>
            <p:nvPr/>
          </p:nvSpPr>
          <p:spPr>
            <a:xfrm rot="7891307">
              <a:off x="8268600" y="3762806"/>
              <a:ext cx="968252" cy="1140888"/>
            </a:xfrm>
            <a:custGeom>
              <a:avLst/>
              <a:gdLst/>
              <a:ahLst/>
              <a:cxnLst/>
              <a:rect l="l" t="t" r="r" b="b"/>
              <a:pathLst>
                <a:path w="7444" h="8771" extrusionOk="0">
                  <a:moveTo>
                    <a:pt x="0" y="1"/>
                  </a:moveTo>
                  <a:lnTo>
                    <a:pt x="1595" y="8068"/>
                  </a:lnTo>
                  <a:lnTo>
                    <a:pt x="7444" y="877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8" name="Google Shape;98;p3"/>
            <p:cNvSpPr/>
            <p:nvPr/>
          </p:nvSpPr>
          <p:spPr>
            <a:xfrm rot="7891307">
              <a:off x="7305498" y="4196431"/>
              <a:ext cx="2152943" cy="1199422"/>
            </a:xfrm>
            <a:custGeom>
              <a:avLst/>
              <a:gdLst/>
              <a:ahLst/>
              <a:cxnLst/>
              <a:rect l="l" t="t" r="r" b="b"/>
              <a:pathLst>
                <a:path w="16552" h="9221" extrusionOk="0">
                  <a:moveTo>
                    <a:pt x="0" y="451"/>
                  </a:moveTo>
                  <a:lnTo>
                    <a:pt x="16551" y="0"/>
                  </a:lnTo>
                  <a:lnTo>
                    <a:pt x="7444" y="922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99" name="Google Shape;99;p3"/>
            <p:cNvSpPr/>
            <p:nvPr/>
          </p:nvSpPr>
          <p:spPr>
            <a:xfrm rot="7891307">
              <a:off x="7564712" y="3248892"/>
              <a:ext cx="760918" cy="1015626"/>
            </a:xfrm>
            <a:custGeom>
              <a:avLst/>
              <a:gdLst/>
              <a:ahLst/>
              <a:cxnLst/>
              <a:rect l="l" t="t" r="r" b="b"/>
              <a:pathLst>
                <a:path w="5850" h="7808" extrusionOk="0">
                  <a:moveTo>
                    <a:pt x="1" y="0"/>
                  </a:moveTo>
                  <a:lnTo>
                    <a:pt x="1456" y="7808"/>
                  </a:lnTo>
                  <a:lnTo>
                    <a:pt x="5850" y="702"/>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0" name="Google Shape;100;p3"/>
            <p:cNvSpPr/>
            <p:nvPr/>
          </p:nvSpPr>
          <p:spPr>
            <a:xfrm rot="7891307">
              <a:off x="7412574" y="4434266"/>
              <a:ext cx="1184821" cy="1349268"/>
            </a:xfrm>
            <a:custGeom>
              <a:avLst/>
              <a:gdLst/>
              <a:ahLst/>
              <a:cxnLst/>
              <a:rect l="l" t="t" r="r" b="b"/>
              <a:pathLst>
                <a:path w="9109" h="10373" extrusionOk="0">
                  <a:moveTo>
                    <a:pt x="8536" y="10373"/>
                  </a:moveTo>
                  <a:lnTo>
                    <a:pt x="9108" y="0"/>
                  </a:lnTo>
                  <a:lnTo>
                    <a:pt x="1" y="922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1" name="Google Shape;101;p3"/>
            <p:cNvSpPr/>
            <p:nvPr/>
          </p:nvSpPr>
          <p:spPr>
            <a:xfrm rot="3751665">
              <a:off x="2723828" y="-701969"/>
              <a:ext cx="603686" cy="990920"/>
            </a:xfrm>
            <a:custGeom>
              <a:avLst/>
              <a:gdLst/>
              <a:ahLst/>
              <a:cxnLst/>
              <a:rect l="l" t="t" r="r" b="b"/>
              <a:pathLst>
                <a:path w="6812" h="7618" extrusionOk="0">
                  <a:moveTo>
                    <a:pt x="0" y="7427"/>
                  </a:moveTo>
                  <a:lnTo>
                    <a:pt x="6811" y="7618"/>
                  </a:lnTo>
                  <a:lnTo>
                    <a:pt x="1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2" name="Google Shape;102;p3"/>
            <p:cNvSpPr/>
            <p:nvPr/>
          </p:nvSpPr>
          <p:spPr>
            <a:xfrm rot="-7196168" flipH="1">
              <a:off x="8560394" y="2433448"/>
              <a:ext cx="603687" cy="990916"/>
            </a:xfrm>
            <a:custGeom>
              <a:avLst/>
              <a:gdLst/>
              <a:ahLst/>
              <a:cxnLst/>
              <a:rect l="l" t="t" r="r" b="b"/>
              <a:pathLst>
                <a:path w="6812" h="7618" extrusionOk="0">
                  <a:moveTo>
                    <a:pt x="0" y="7427"/>
                  </a:moveTo>
                  <a:lnTo>
                    <a:pt x="6811" y="7618"/>
                  </a:lnTo>
                  <a:lnTo>
                    <a:pt x="1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3" name="Google Shape;103;p3"/>
            <p:cNvSpPr/>
            <p:nvPr/>
          </p:nvSpPr>
          <p:spPr>
            <a:xfrm rot="-3880959" flipH="1">
              <a:off x="3031298" y="4711969"/>
              <a:ext cx="603692" cy="990902"/>
            </a:xfrm>
            <a:custGeom>
              <a:avLst/>
              <a:gdLst/>
              <a:ahLst/>
              <a:cxnLst/>
              <a:rect l="l" t="t" r="r" b="b"/>
              <a:pathLst>
                <a:path w="6812" h="7618" extrusionOk="0">
                  <a:moveTo>
                    <a:pt x="0" y="7427"/>
                  </a:moveTo>
                  <a:lnTo>
                    <a:pt x="6811" y="7618"/>
                  </a:lnTo>
                  <a:lnTo>
                    <a:pt x="1144"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4" name="Google Shape;104;p3"/>
            <p:cNvSpPr/>
            <p:nvPr/>
          </p:nvSpPr>
          <p:spPr>
            <a:xfrm rot="7110552" flipH="1">
              <a:off x="-36148" y="2433459"/>
              <a:ext cx="603668" cy="990914"/>
            </a:xfrm>
            <a:custGeom>
              <a:avLst/>
              <a:gdLst/>
              <a:ahLst/>
              <a:cxnLst/>
              <a:rect l="l" t="t" r="r" b="b"/>
              <a:pathLst>
                <a:path w="6812" h="7618" extrusionOk="0">
                  <a:moveTo>
                    <a:pt x="0" y="7427"/>
                  </a:moveTo>
                  <a:lnTo>
                    <a:pt x="6811" y="7618"/>
                  </a:lnTo>
                  <a:lnTo>
                    <a:pt x="11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05" name="Google Shape;105;p3"/>
            <p:cNvSpPr/>
            <p:nvPr/>
          </p:nvSpPr>
          <p:spPr>
            <a:xfrm rot="6751560" flipH="1">
              <a:off x="6699962" y="4613442"/>
              <a:ext cx="603670" cy="990913"/>
            </a:xfrm>
            <a:custGeom>
              <a:avLst/>
              <a:gdLst/>
              <a:ahLst/>
              <a:cxnLst/>
              <a:rect l="l" t="t" r="r" b="b"/>
              <a:pathLst>
                <a:path w="6812" h="7618" extrusionOk="0">
                  <a:moveTo>
                    <a:pt x="0" y="7427"/>
                  </a:moveTo>
                  <a:lnTo>
                    <a:pt x="6811" y="7618"/>
                  </a:lnTo>
                  <a:lnTo>
                    <a:pt x="1144"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06"/>
        <p:cNvGrpSpPr/>
        <p:nvPr/>
      </p:nvGrpSpPr>
      <p:grpSpPr>
        <a:xfrm>
          <a:off x="0" y="0"/>
          <a:ext cx="0" cy="0"/>
          <a:chOff x="0" y="0"/>
          <a:chExt cx="0" cy="0"/>
        </a:xfrm>
      </p:grpSpPr>
      <p:sp>
        <p:nvSpPr>
          <p:cNvPr id="107" name="Google Shape;107;p4"/>
          <p:cNvSpPr txBox="1">
            <a:spLocks noGrp="1"/>
          </p:cNvSpPr>
          <p:nvPr>
            <p:ph type="body" idx="1"/>
          </p:nvPr>
        </p:nvSpPr>
        <p:spPr>
          <a:xfrm>
            <a:off x="719750" y="1541011"/>
            <a:ext cx="7704300" cy="3337500"/>
          </a:xfrm>
          <a:prstGeom prst="rect">
            <a:avLst/>
          </a:prstGeom>
        </p:spPr>
        <p:txBody>
          <a:bodyPr spcFirstLastPara="1" wrap="square" lIns="91425" tIns="91425" rIns="91425" bIns="91425" anchor="ctr" anchorCtr="0">
            <a:noAutofit/>
          </a:bodyPr>
          <a:lstStyle>
            <a:lvl1pPr marL="457200" lvl="0" indent="-292100" rtl="0">
              <a:spcBef>
                <a:spcPts val="0"/>
              </a:spcBef>
              <a:spcAft>
                <a:spcPts val="0"/>
              </a:spcAft>
              <a:buClr>
                <a:srgbClr val="0C343D"/>
              </a:buClr>
              <a:buSzPts val="1000"/>
              <a:buFont typeface="Lato"/>
              <a:buChar char="●"/>
              <a:defRPr sz="2000"/>
            </a:lvl1pPr>
            <a:lvl2pPr marL="914400" lvl="1" indent="-317500" rtl="0">
              <a:spcBef>
                <a:spcPts val="0"/>
              </a:spcBef>
              <a:spcAft>
                <a:spcPts val="0"/>
              </a:spcAft>
              <a:buClr>
                <a:srgbClr val="0C343D"/>
              </a:buClr>
              <a:buSzPts val="1400"/>
              <a:buFont typeface="Josefin Slab SemiBold"/>
              <a:buChar char="○"/>
              <a:defRPr/>
            </a:lvl2pPr>
            <a:lvl3pPr marL="1371600" lvl="2" indent="-317500" rtl="0">
              <a:spcBef>
                <a:spcPts val="1600"/>
              </a:spcBef>
              <a:spcAft>
                <a:spcPts val="0"/>
              </a:spcAft>
              <a:buClr>
                <a:srgbClr val="0C343D"/>
              </a:buClr>
              <a:buSzPts val="1400"/>
              <a:buFont typeface="Josefin Slab SemiBold"/>
              <a:buChar char="■"/>
              <a:defRPr/>
            </a:lvl3pPr>
            <a:lvl4pPr marL="1828800" lvl="3" indent="-317500" rtl="0">
              <a:spcBef>
                <a:spcPts val="1600"/>
              </a:spcBef>
              <a:spcAft>
                <a:spcPts val="0"/>
              </a:spcAft>
              <a:buClr>
                <a:srgbClr val="0C343D"/>
              </a:buClr>
              <a:buSzPts val="1400"/>
              <a:buFont typeface="Josefin Slab SemiBold"/>
              <a:buChar char="●"/>
              <a:defRPr/>
            </a:lvl4pPr>
            <a:lvl5pPr marL="2286000" lvl="4" indent="-317500" rtl="0">
              <a:spcBef>
                <a:spcPts val="1600"/>
              </a:spcBef>
              <a:spcAft>
                <a:spcPts val="0"/>
              </a:spcAft>
              <a:buClr>
                <a:srgbClr val="0C343D"/>
              </a:buClr>
              <a:buSzPts val="1400"/>
              <a:buFont typeface="Josefin Slab SemiBold"/>
              <a:buChar char="○"/>
              <a:defRPr/>
            </a:lvl5pPr>
            <a:lvl6pPr marL="2743200" lvl="5" indent="-317500" rtl="0">
              <a:spcBef>
                <a:spcPts val="1600"/>
              </a:spcBef>
              <a:spcAft>
                <a:spcPts val="0"/>
              </a:spcAft>
              <a:buClr>
                <a:srgbClr val="0C343D"/>
              </a:buClr>
              <a:buSzPts val="1400"/>
              <a:buFont typeface="Josefin Slab SemiBold"/>
              <a:buChar char="■"/>
              <a:defRPr/>
            </a:lvl6pPr>
            <a:lvl7pPr marL="3200400" lvl="6" indent="-317500" rtl="0">
              <a:spcBef>
                <a:spcPts val="1600"/>
              </a:spcBef>
              <a:spcAft>
                <a:spcPts val="0"/>
              </a:spcAft>
              <a:buClr>
                <a:srgbClr val="0C343D"/>
              </a:buClr>
              <a:buSzPts val="1400"/>
              <a:buFont typeface="Josefin Slab SemiBold"/>
              <a:buChar char="●"/>
              <a:defRPr/>
            </a:lvl7pPr>
            <a:lvl8pPr marL="3657600" lvl="7" indent="-317500" rtl="0">
              <a:spcBef>
                <a:spcPts val="1600"/>
              </a:spcBef>
              <a:spcAft>
                <a:spcPts val="0"/>
              </a:spcAft>
              <a:buClr>
                <a:srgbClr val="0C343D"/>
              </a:buClr>
              <a:buSzPts val="1400"/>
              <a:buFont typeface="Josefin Slab SemiBold"/>
              <a:buChar char="○"/>
              <a:defRPr/>
            </a:lvl8pPr>
            <a:lvl9pPr marL="4114800" lvl="8" indent="-317500" rtl="0">
              <a:spcBef>
                <a:spcPts val="1600"/>
              </a:spcBef>
              <a:spcAft>
                <a:spcPts val="1600"/>
              </a:spcAft>
              <a:buClr>
                <a:srgbClr val="0C343D"/>
              </a:buClr>
              <a:buSzPts val="1400"/>
              <a:buFont typeface="Josefin Slab SemiBold"/>
              <a:buChar char="■"/>
              <a:defRPr/>
            </a:lvl9pPr>
          </a:lstStyle>
          <a:p>
            <a:endParaRPr/>
          </a:p>
        </p:txBody>
      </p:sp>
      <p:sp>
        <p:nvSpPr>
          <p:cNvPr id="108" name="Google Shape;108;p4"/>
          <p:cNvSpPr txBox="1">
            <a:spLocks noGrp="1"/>
          </p:cNvSpPr>
          <p:nvPr>
            <p:ph type="title"/>
          </p:nvPr>
        </p:nvSpPr>
        <p:spPr>
          <a:xfrm>
            <a:off x="612650" y="438590"/>
            <a:ext cx="7918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09" name="Google Shape;109;p4"/>
          <p:cNvGrpSpPr/>
          <p:nvPr/>
        </p:nvGrpSpPr>
        <p:grpSpPr>
          <a:xfrm>
            <a:off x="6969642" y="3909024"/>
            <a:ext cx="2174358" cy="1241382"/>
            <a:chOff x="6969642" y="3909024"/>
            <a:chExt cx="2174358" cy="1241382"/>
          </a:xfrm>
        </p:grpSpPr>
        <p:sp>
          <p:nvSpPr>
            <p:cNvPr id="110" name="Google Shape;110;p4"/>
            <p:cNvSpPr/>
            <p:nvPr/>
          </p:nvSpPr>
          <p:spPr>
            <a:xfrm flipH="1">
              <a:off x="7480664" y="3909024"/>
              <a:ext cx="1663336" cy="1241382"/>
            </a:xfrm>
            <a:custGeom>
              <a:avLst/>
              <a:gdLst/>
              <a:ahLst/>
              <a:cxnLst/>
              <a:rect l="l" t="t" r="r" b="b"/>
              <a:pathLst>
                <a:path w="35738" h="26672" extrusionOk="0">
                  <a:moveTo>
                    <a:pt x="0" y="1"/>
                  </a:moveTo>
                  <a:lnTo>
                    <a:pt x="0" y="26672"/>
                  </a:lnTo>
                  <a:lnTo>
                    <a:pt x="35738" y="26672"/>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1" name="Google Shape;111;p4"/>
            <p:cNvSpPr/>
            <p:nvPr/>
          </p:nvSpPr>
          <p:spPr>
            <a:xfrm flipH="1">
              <a:off x="6969642" y="4386223"/>
              <a:ext cx="1463057" cy="764172"/>
            </a:xfrm>
            <a:custGeom>
              <a:avLst/>
              <a:gdLst/>
              <a:ahLst/>
              <a:cxnLst/>
              <a:rect l="l" t="t" r="r" b="b"/>
              <a:pathLst>
                <a:path w="26040" h="13601" extrusionOk="0">
                  <a:moveTo>
                    <a:pt x="8978" y="1"/>
                  </a:moveTo>
                  <a:lnTo>
                    <a:pt x="1" y="13219"/>
                  </a:lnTo>
                  <a:lnTo>
                    <a:pt x="26039" y="13600"/>
                  </a:lnTo>
                  <a:lnTo>
                    <a:pt x="8978"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2" name="Google Shape;112;p4"/>
            <p:cNvSpPr/>
            <p:nvPr/>
          </p:nvSpPr>
          <p:spPr>
            <a:xfrm flipH="1">
              <a:off x="6991043" y="4386223"/>
              <a:ext cx="937278" cy="749564"/>
            </a:xfrm>
            <a:custGeom>
              <a:avLst/>
              <a:gdLst/>
              <a:ahLst/>
              <a:cxnLst/>
              <a:rect l="l" t="t" r="r" b="b"/>
              <a:pathLst>
                <a:path w="16682" h="13341" extrusionOk="0">
                  <a:moveTo>
                    <a:pt x="1" y="1"/>
                  </a:moveTo>
                  <a:lnTo>
                    <a:pt x="195" y="9181"/>
                  </a:lnTo>
                  <a:lnTo>
                    <a:pt x="16681" y="13341"/>
                  </a:lnTo>
                  <a:lnTo>
                    <a:pt x="1"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13" name="Google Shape;113;p4"/>
          <p:cNvGrpSpPr/>
          <p:nvPr/>
        </p:nvGrpSpPr>
        <p:grpSpPr>
          <a:xfrm>
            <a:off x="-408775" y="-722443"/>
            <a:ext cx="2528343" cy="1607446"/>
            <a:chOff x="-408775" y="-716093"/>
            <a:chExt cx="2528343" cy="1607446"/>
          </a:xfrm>
        </p:grpSpPr>
        <p:sp>
          <p:nvSpPr>
            <p:cNvPr id="114" name="Google Shape;114;p4"/>
            <p:cNvSpPr/>
            <p:nvPr/>
          </p:nvSpPr>
          <p:spPr>
            <a:xfrm>
              <a:off x="-408775" y="-476905"/>
              <a:ext cx="1194900" cy="1194372"/>
            </a:xfrm>
            <a:custGeom>
              <a:avLst/>
              <a:gdLst/>
              <a:ahLst/>
              <a:cxnLst/>
              <a:rect l="l" t="t" r="r" b="b"/>
              <a:pathLst>
                <a:path w="35738" h="26672" extrusionOk="0">
                  <a:moveTo>
                    <a:pt x="0" y="1"/>
                  </a:moveTo>
                  <a:lnTo>
                    <a:pt x="0" y="26672"/>
                  </a:lnTo>
                  <a:lnTo>
                    <a:pt x="35738" y="2667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5" name="Google Shape;115;p4"/>
            <p:cNvSpPr/>
            <p:nvPr/>
          </p:nvSpPr>
          <p:spPr>
            <a:xfrm rot="-1295881">
              <a:off x="98106" y="-398826"/>
              <a:ext cx="1909418" cy="972912"/>
            </a:xfrm>
            <a:custGeom>
              <a:avLst/>
              <a:gdLst/>
              <a:ahLst/>
              <a:cxnLst/>
              <a:rect l="l" t="t" r="r" b="b"/>
              <a:pathLst>
                <a:path w="53286" h="27151" extrusionOk="0">
                  <a:moveTo>
                    <a:pt x="0" y="1"/>
                  </a:moveTo>
                  <a:lnTo>
                    <a:pt x="13186" y="27150"/>
                  </a:lnTo>
                  <a:lnTo>
                    <a:pt x="53286" y="21993"/>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16" name="Google Shape;116;p4"/>
            <p:cNvSpPr/>
            <p:nvPr/>
          </p:nvSpPr>
          <p:spPr>
            <a:xfrm rot="-1295881">
              <a:off x="633684" y="-67997"/>
              <a:ext cx="1436955" cy="539938"/>
            </a:xfrm>
            <a:custGeom>
              <a:avLst/>
              <a:gdLst/>
              <a:ahLst/>
              <a:cxnLst/>
              <a:rect l="l" t="t" r="r" b="b"/>
              <a:pathLst>
                <a:path w="40101" h="15068" extrusionOk="0">
                  <a:moveTo>
                    <a:pt x="16089" y="0"/>
                  </a:moveTo>
                  <a:lnTo>
                    <a:pt x="1" y="15067"/>
                  </a:lnTo>
                  <a:lnTo>
                    <a:pt x="40101" y="9910"/>
                  </a:lnTo>
                  <a:lnTo>
                    <a:pt x="160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two columns" type="twoColTx">
  <p:cSld name="TITLE_AND_TWO_COLUMNS">
    <p:spTree>
      <p:nvGrpSpPr>
        <p:cNvPr id="1" name="Shape 117"/>
        <p:cNvGrpSpPr/>
        <p:nvPr/>
      </p:nvGrpSpPr>
      <p:grpSpPr>
        <a:xfrm>
          <a:off x="0" y="0"/>
          <a:ext cx="0" cy="0"/>
          <a:chOff x="0" y="0"/>
          <a:chExt cx="0" cy="0"/>
        </a:xfrm>
      </p:grpSpPr>
      <p:sp>
        <p:nvSpPr>
          <p:cNvPr id="118" name="Google Shape;118;p5"/>
          <p:cNvSpPr txBox="1">
            <a:spLocks noGrp="1"/>
          </p:cNvSpPr>
          <p:nvPr>
            <p:ph type="ctrTitle"/>
          </p:nvPr>
        </p:nvSpPr>
        <p:spPr>
          <a:xfrm flipH="1">
            <a:off x="609916" y="2146195"/>
            <a:ext cx="2334000" cy="577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800"/>
              <a:buNone/>
              <a:defRPr sz="24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19" name="Google Shape;119;p5"/>
          <p:cNvSpPr txBox="1">
            <a:spLocks noGrp="1"/>
          </p:cNvSpPr>
          <p:nvPr>
            <p:ph type="subTitle" idx="1"/>
          </p:nvPr>
        </p:nvSpPr>
        <p:spPr>
          <a:xfrm flipH="1">
            <a:off x="703175" y="2682950"/>
            <a:ext cx="3780000" cy="2133900"/>
          </a:xfrm>
          <a:prstGeom prst="rect">
            <a:avLst/>
          </a:prstGeom>
        </p:spPr>
        <p:txBody>
          <a:bodyPr spcFirstLastPara="1" wrap="square" lIns="91425" tIns="91425" rIns="91425" bIns="91425" anchor="t" anchorCtr="0">
            <a:noAutofit/>
          </a:bodyPr>
          <a:lstStyle>
            <a:lvl1pPr marR="50800" lvl="0" rtl="0">
              <a:spcBef>
                <a:spcPts val="0"/>
              </a:spcBef>
              <a:spcAft>
                <a:spcPts val="0"/>
              </a:spcAft>
              <a:buClr>
                <a:schemeClr val="dk1"/>
              </a:buClr>
              <a:buSzPts val="1200"/>
              <a:buChar char="●"/>
              <a:defRPr sz="1200"/>
            </a:lvl1pPr>
            <a:lvl2pPr lvl="1" algn="ctr" rtl="0">
              <a:lnSpc>
                <a:spcPct val="100000"/>
              </a:lnSpc>
              <a:spcBef>
                <a:spcPts val="0"/>
              </a:spcBef>
              <a:spcAft>
                <a:spcPts val="0"/>
              </a:spcAft>
              <a:buClr>
                <a:schemeClr val="dk1"/>
              </a:buClr>
              <a:buSzPts val="1000"/>
              <a:buChar char="○"/>
              <a:defRPr sz="1000"/>
            </a:lvl2pPr>
            <a:lvl3pPr lvl="2" algn="ctr" rtl="0">
              <a:lnSpc>
                <a:spcPct val="100000"/>
              </a:lnSpc>
              <a:spcBef>
                <a:spcPts val="0"/>
              </a:spcBef>
              <a:spcAft>
                <a:spcPts val="0"/>
              </a:spcAft>
              <a:buClr>
                <a:schemeClr val="dk1"/>
              </a:buClr>
              <a:buSzPts val="1000"/>
              <a:buChar char="■"/>
              <a:defRPr sz="1000"/>
            </a:lvl3pPr>
            <a:lvl4pPr lvl="3" algn="ctr" rtl="0">
              <a:lnSpc>
                <a:spcPct val="100000"/>
              </a:lnSpc>
              <a:spcBef>
                <a:spcPts val="0"/>
              </a:spcBef>
              <a:spcAft>
                <a:spcPts val="0"/>
              </a:spcAft>
              <a:buClr>
                <a:schemeClr val="dk1"/>
              </a:buClr>
              <a:buSzPts val="1000"/>
              <a:buChar char="●"/>
              <a:defRPr sz="1000"/>
            </a:lvl4pPr>
            <a:lvl5pPr lvl="4" algn="ctr" rtl="0">
              <a:lnSpc>
                <a:spcPct val="100000"/>
              </a:lnSpc>
              <a:spcBef>
                <a:spcPts val="0"/>
              </a:spcBef>
              <a:spcAft>
                <a:spcPts val="0"/>
              </a:spcAft>
              <a:buClr>
                <a:schemeClr val="dk1"/>
              </a:buClr>
              <a:buSzPts val="1000"/>
              <a:buChar char="○"/>
              <a:defRPr sz="1000"/>
            </a:lvl5pPr>
            <a:lvl6pPr lvl="5" algn="ctr" rtl="0">
              <a:lnSpc>
                <a:spcPct val="100000"/>
              </a:lnSpc>
              <a:spcBef>
                <a:spcPts val="0"/>
              </a:spcBef>
              <a:spcAft>
                <a:spcPts val="0"/>
              </a:spcAft>
              <a:buClr>
                <a:schemeClr val="dk1"/>
              </a:buClr>
              <a:buSzPts val="1000"/>
              <a:buChar char="■"/>
              <a:defRPr sz="1000"/>
            </a:lvl6pPr>
            <a:lvl7pPr lvl="6" algn="ctr" rtl="0">
              <a:lnSpc>
                <a:spcPct val="100000"/>
              </a:lnSpc>
              <a:spcBef>
                <a:spcPts val="0"/>
              </a:spcBef>
              <a:spcAft>
                <a:spcPts val="0"/>
              </a:spcAft>
              <a:buClr>
                <a:schemeClr val="dk1"/>
              </a:buClr>
              <a:buSzPts val="1000"/>
              <a:buChar char="●"/>
              <a:defRPr sz="1000"/>
            </a:lvl7pPr>
            <a:lvl8pPr lvl="7" algn="ctr" rtl="0">
              <a:lnSpc>
                <a:spcPct val="100000"/>
              </a:lnSpc>
              <a:spcBef>
                <a:spcPts val="0"/>
              </a:spcBef>
              <a:spcAft>
                <a:spcPts val="0"/>
              </a:spcAft>
              <a:buClr>
                <a:schemeClr val="dk1"/>
              </a:buClr>
              <a:buSzPts val="1000"/>
              <a:buChar char="○"/>
              <a:defRPr sz="1000"/>
            </a:lvl8pPr>
            <a:lvl9pPr lvl="8" algn="ctr" rtl="0">
              <a:lnSpc>
                <a:spcPct val="100000"/>
              </a:lnSpc>
              <a:spcBef>
                <a:spcPts val="0"/>
              </a:spcBef>
              <a:spcAft>
                <a:spcPts val="0"/>
              </a:spcAft>
              <a:buClr>
                <a:schemeClr val="dk1"/>
              </a:buClr>
              <a:buSzPts val="1000"/>
              <a:buChar char="■"/>
              <a:defRPr sz="1000"/>
            </a:lvl9pPr>
          </a:lstStyle>
          <a:p>
            <a:endParaRPr/>
          </a:p>
        </p:txBody>
      </p:sp>
      <p:sp>
        <p:nvSpPr>
          <p:cNvPr id="120" name="Google Shape;120;p5"/>
          <p:cNvSpPr txBox="1">
            <a:spLocks noGrp="1"/>
          </p:cNvSpPr>
          <p:nvPr>
            <p:ph type="ctrTitle" idx="2"/>
          </p:nvPr>
        </p:nvSpPr>
        <p:spPr>
          <a:xfrm flipH="1">
            <a:off x="4652710" y="1940509"/>
            <a:ext cx="2334000" cy="577800"/>
          </a:xfrm>
          <a:prstGeom prst="rect">
            <a:avLst/>
          </a:prstGeom>
        </p:spPr>
        <p:txBody>
          <a:bodyPr spcFirstLastPara="1" wrap="square" lIns="91425" tIns="91425" rIns="91425" bIns="91425" anchor="b" anchorCtr="0">
            <a:noAutofit/>
          </a:bodyPr>
          <a:lstStyle>
            <a:lvl1pPr lvl="0" algn="l" rtl="0">
              <a:spcBef>
                <a:spcPts val="0"/>
              </a:spcBef>
              <a:spcAft>
                <a:spcPts val="0"/>
              </a:spcAft>
              <a:buSzPts val="1800"/>
              <a:buNone/>
              <a:defRPr sz="2400">
                <a:solidFill>
                  <a:schemeClr val="dk2"/>
                </a:solidFill>
              </a:defRPr>
            </a:lvl1pPr>
            <a:lvl2pPr lvl="1" algn="ctr" rtl="0">
              <a:spcBef>
                <a:spcPts val="0"/>
              </a:spcBef>
              <a:spcAft>
                <a:spcPts val="0"/>
              </a:spcAft>
              <a:buSzPts val="1800"/>
              <a:buNone/>
              <a:defRPr sz="1800"/>
            </a:lvl2pPr>
            <a:lvl3pPr lvl="2" algn="ctr" rtl="0">
              <a:spcBef>
                <a:spcPts val="0"/>
              </a:spcBef>
              <a:spcAft>
                <a:spcPts val="0"/>
              </a:spcAft>
              <a:buSzPts val="1800"/>
              <a:buNone/>
              <a:defRPr sz="1800"/>
            </a:lvl3pPr>
            <a:lvl4pPr lvl="3" algn="ctr" rtl="0">
              <a:spcBef>
                <a:spcPts val="0"/>
              </a:spcBef>
              <a:spcAft>
                <a:spcPts val="0"/>
              </a:spcAft>
              <a:buSzPts val="1800"/>
              <a:buNone/>
              <a:defRPr sz="1800"/>
            </a:lvl4pPr>
            <a:lvl5pPr lvl="4" algn="ctr" rtl="0">
              <a:spcBef>
                <a:spcPts val="0"/>
              </a:spcBef>
              <a:spcAft>
                <a:spcPts val="0"/>
              </a:spcAft>
              <a:buSzPts val="1800"/>
              <a:buNone/>
              <a:defRPr sz="1800"/>
            </a:lvl5pPr>
            <a:lvl6pPr lvl="5" algn="ctr" rtl="0">
              <a:spcBef>
                <a:spcPts val="0"/>
              </a:spcBef>
              <a:spcAft>
                <a:spcPts val="0"/>
              </a:spcAft>
              <a:buSzPts val="1800"/>
              <a:buNone/>
              <a:defRPr sz="1800"/>
            </a:lvl6pPr>
            <a:lvl7pPr lvl="6" algn="ctr" rtl="0">
              <a:spcBef>
                <a:spcPts val="0"/>
              </a:spcBef>
              <a:spcAft>
                <a:spcPts val="0"/>
              </a:spcAft>
              <a:buSzPts val="1800"/>
              <a:buNone/>
              <a:defRPr sz="1800"/>
            </a:lvl7pPr>
            <a:lvl8pPr lvl="7" algn="ctr" rtl="0">
              <a:spcBef>
                <a:spcPts val="0"/>
              </a:spcBef>
              <a:spcAft>
                <a:spcPts val="0"/>
              </a:spcAft>
              <a:buSzPts val="1800"/>
              <a:buNone/>
              <a:defRPr sz="1800"/>
            </a:lvl8pPr>
            <a:lvl9pPr lvl="8" algn="ctr" rtl="0">
              <a:spcBef>
                <a:spcPts val="0"/>
              </a:spcBef>
              <a:spcAft>
                <a:spcPts val="0"/>
              </a:spcAft>
              <a:buSzPts val="1800"/>
              <a:buNone/>
              <a:defRPr sz="1800"/>
            </a:lvl9pPr>
          </a:lstStyle>
          <a:p>
            <a:endParaRPr/>
          </a:p>
        </p:txBody>
      </p:sp>
      <p:sp>
        <p:nvSpPr>
          <p:cNvPr id="121" name="Google Shape;121;p5"/>
          <p:cNvSpPr txBox="1">
            <a:spLocks noGrp="1"/>
          </p:cNvSpPr>
          <p:nvPr>
            <p:ph type="subTitle" idx="3"/>
          </p:nvPr>
        </p:nvSpPr>
        <p:spPr>
          <a:xfrm flipH="1">
            <a:off x="4652700" y="2477259"/>
            <a:ext cx="3780000" cy="2397900"/>
          </a:xfrm>
          <a:prstGeom prst="rect">
            <a:avLst/>
          </a:prstGeom>
        </p:spPr>
        <p:txBody>
          <a:bodyPr spcFirstLastPara="1" wrap="square" lIns="91425" tIns="91425" rIns="91425" bIns="91425" anchor="t" anchorCtr="0">
            <a:noAutofit/>
          </a:bodyPr>
          <a:lstStyle>
            <a:lvl1pPr marR="50800" lvl="0" rtl="0">
              <a:spcBef>
                <a:spcPts val="0"/>
              </a:spcBef>
              <a:spcAft>
                <a:spcPts val="0"/>
              </a:spcAft>
              <a:buClr>
                <a:schemeClr val="dk1"/>
              </a:buClr>
              <a:buSzPts val="1200"/>
              <a:buChar char="●"/>
              <a:defRPr sz="1200"/>
            </a:lvl1pPr>
            <a:lvl2pPr lvl="1" algn="ctr" rtl="0">
              <a:lnSpc>
                <a:spcPct val="100000"/>
              </a:lnSpc>
              <a:spcBef>
                <a:spcPts val="0"/>
              </a:spcBef>
              <a:spcAft>
                <a:spcPts val="0"/>
              </a:spcAft>
              <a:buClr>
                <a:schemeClr val="dk1"/>
              </a:buClr>
              <a:buSzPts val="1000"/>
              <a:buChar char="○"/>
              <a:defRPr sz="1000"/>
            </a:lvl2pPr>
            <a:lvl3pPr lvl="2" algn="ctr" rtl="0">
              <a:lnSpc>
                <a:spcPct val="100000"/>
              </a:lnSpc>
              <a:spcBef>
                <a:spcPts val="0"/>
              </a:spcBef>
              <a:spcAft>
                <a:spcPts val="0"/>
              </a:spcAft>
              <a:buClr>
                <a:schemeClr val="dk1"/>
              </a:buClr>
              <a:buSzPts val="1000"/>
              <a:buChar char="■"/>
              <a:defRPr sz="1000"/>
            </a:lvl3pPr>
            <a:lvl4pPr lvl="3" algn="ctr" rtl="0">
              <a:lnSpc>
                <a:spcPct val="100000"/>
              </a:lnSpc>
              <a:spcBef>
                <a:spcPts val="0"/>
              </a:spcBef>
              <a:spcAft>
                <a:spcPts val="0"/>
              </a:spcAft>
              <a:buClr>
                <a:schemeClr val="dk1"/>
              </a:buClr>
              <a:buSzPts val="1000"/>
              <a:buChar char="●"/>
              <a:defRPr sz="1000"/>
            </a:lvl4pPr>
            <a:lvl5pPr lvl="4" algn="ctr" rtl="0">
              <a:lnSpc>
                <a:spcPct val="100000"/>
              </a:lnSpc>
              <a:spcBef>
                <a:spcPts val="0"/>
              </a:spcBef>
              <a:spcAft>
                <a:spcPts val="0"/>
              </a:spcAft>
              <a:buClr>
                <a:schemeClr val="dk1"/>
              </a:buClr>
              <a:buSzPts val="1000"/>
              <a:buChar char="○"/>
              <a:defRPr sz="1000"/>
            </a:lvl5pPr>
            <a:lvl6pPr lvl="5" algn="ctr" rtl="0">
              <a:lnSpc>
                <a:spcPct val="100000"/>
              </a:lnSpc>
              <a:spcBef>
                <a:spcPts val="0"/>
              </a:spcBef>
              <a:spcAft>
                <a:spcPts val="0"/>
              </a:spcAft>
              <a:buClr>
                <a:schemeClr val="dk1"/>
              </a:buClr>
              <a:buSzPts val="1000"/>
              <a:buChar char="■"/>
              <a:defRPr sz="1000"/>
            </a:lvl6pPr>
            <a:lvl7pPr lvl="6" algn="ctr" rtl="0">
              <a:lnSpc>
                <a:spcPct val="100000"/>
              </a:lnSpc>
              <a:spcBef>
                <a:spcPts val="0"/>
              </a:spcBef>
              <a:spcAft>
                <a:spcPts val="0"/>
              </a:spcAft>
              <a:buClr>
                <a:schemeClr val="dk1"/>
              </a:buClr>
              <a:buSzPts val="1000"/>
              <a:buChar char="●"/>
              <a:defRPr sz="1000"/>
            </a:lvl7pPr>
            <a:lvl8pPr lvl="7" algn="ctr" rtl="0">
              <a:lnSpc>
                <a:spcPct val="100000"/>
              </a:lnSpc>
              <a:spcBef>
                <a:spcPts val="0"/>
              </a:spcBef>
              <a:spcAft>
                <a:spcPts val="0"/>
              </a:spcAft>
              <a:buClr>
                <a:schemeClr val="dk1"/>
              </a:buClr>
              <a:buSzPts val="1000"/>
              <a:buChar char="○"/>
              <a:defRPr sz="1000"/>
            </a:lvl8pPr>
            <a:lvl9pPr lvl="8" algn="ctr" rtl="0">
              <a:lnSpc>
                <a:spcPct val="100000"/>
              </a:lnSpc>
              <a:spcBef>
                <a:spcPts val="0"/>
              </a:spcBef>
              <a:spcAft>
                <a:spcPts val="0"/>
              </a:spcAft>
              <a:buClr>
                <a:schemeClr val="dk1"/>
              </a:buClr>
              <a:buSzPts val="1000"/>
              <a:buChar char="■"/>
              <a:defRPr sz="1000"/>
            </a:lvl9pPr>
          </a:lstStyle>
          <a:p>
            <a:endParaRPr/>
          </a:p>
        </p:txBody>
      </p:sp>
      <p:sp>
        <p:nvSpPr>
          <p:cNvPr id="122" name="Google Shape;122;p5"/>
          <p:cNvSpPr txBox="1">
            <a:spLocks noGrp="1"/>
          </p:cNvSpPr>
          <p:nvPr>
            <p:ph type="title" idx="4"/>
          </p:nvPr>
        </p:nvSpPr>
        <p:spPr>
          <a:xfrm>
            <a:off x="713225" y="438965"/>
            <a:ext cx="7717500" cy="572700"/>
          </a:xfrm>
          <a:prstGeom prst="rect">
            <a:avLst/>
          </a:prstGeom>
        </p:spPr>
        <p:txBody>
          <a:bodyPr spcFirstLastPara="1" wrap="square" lIns="91425" tIns="91425" rIns="91425" bIns="91425" anchor="t" anchorCtr="0">
            <a:noAutofit/>
          </a:bodyPr>
          <a:lstStyle>
            <a:lvl1pPr lvl="0" rtl="0">
              <a:spcBef>
                <a:spcPts val="0"/>
              </a:spcBef>
              <a:spcAft>
                <a:spcPts val="0"/>
              </a:spcAft>
              <a:buSzPts val="3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grpSp>
        <p:nvGrpSpPr>
          <p:cNvPr id="123" name="Google Shape;123;p5"/>
          <p:cNvGrpSpPr/>
          <p:nvPr/>
        </p:nvGrpSpPr>
        <p:grpSpPr>
          <a:xfrm>
            <a:off x="8353080" y="-95780"/>
            <a:ext cx="1124593" cy="1642973"/>
            <a:chOff x="8265600" y="1246475"/>
            <a:chExt cx="1124593" cy="1642973"/>
          </a:xfrm>
        </p:grpSpPr>
        <p:sp>
          <p:nvSpPr>
            <p:cNvPr id="124" name="Google Shape;124;p5"/>
            <p:cNvSpPr/>
            <p:nvPr/>
          </p:nvSpPr>
          <p:spPr>
            <a:xfrm rot="4730558">
              <a:off x="8354049" y="1426429"/>
              <a:ext cx="1051576" cy="832971"/>
            </a:xfrm>
            <a:custGeom>
              <a:avLst/>
              <a:gdLst/>
              <a:ahLst/>
              <a:cxnLst/>
              <a:rect l="l" t="t" r="r" b="b"/>
              <a:pathLst>
                <a:path w="10755" h="8519" extrusionOk="0">
                  <a:moveTo>
                    <a:pt x="0" y="0"/>
                  </a:moveTo>
                  <a:lnTo>
                    <a:pt x="10754" y="1283"/>
                  </a:lnTo>
                  <a:lnTo>
                    <a:pt x="5538" y="8518"/>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5" name="Google Shape;125;p5"/>
            <p:cNvSpPr/>
            <p:nvPr/>
          </p:nvSpPr>
          <p:spPr>
            <a:xfrm rot="4730558">
              <a:off x="8502555" y="1904368"/>
              <a:ext cx="790613" cy="707619"/>
            </a:xfrm>
            <a:custGeom>
              <a:avLst/>
              <a:gdLst/>
              <a:ahLst/>
              <a:cxnLst/>
              <a:rect l="l" t="t" r="r" b="b"/>
              <a:pathLst>
                <a:path w="8086" h="7237" extrusionOk="0">
                  <a:moveTo>
                    <a:pt x="1" y="7236"/>
                  </a:moveTo>
                  <a:lnTo>
                    <a:pt x="5217" y="1"/>
                  </a:lnTo>
                  <a:lnTo>
                    <a:pt x="8085" y="2756"/>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6" name="Google Shape;126;p5"/>
            <p:cNvSpPr/>
            <p:nvPr/>
          </p:nvSpPr>
          <p:spPr>
            <a:xfrm rot="4730558">
              <a:off x="8211040" y="2046333"/>
              <a:ext cx="927010" cy="650810"/>
            </a:xfrm>
            <a:custGeom>
              <a:avLst/>
              <a:gdLst/>
              <a:ahLst/>
              <a:cxnLst/>
              <a:rect l="l" t="t" r="r" b="b"/>
              <a:pathLst>
                <a:path w="9481" h="6656" extrusionOk="0">
                  <a:moveTo>
                    <a:pt x="1" y="4480"/>
                  </a:moveTo>
                  <a:lnTo>
                    <a:pt x="9481" y="6655"/>
                  </a:lnTo>
                  <a:lnTo>
                    <a:pt x="8085"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27" name="Google Shape;127;p5"/>
          <p:cNvGrpSpPr/>
          <p:nvPr/>
        </p:nvGrpSpPr>
        <p:grpSpPr>
          <a:xfrm rot="6299960">
            <a:off x="-269102" y="-1215318"/>
            <a:ext cx="1949527" cy="2119252"/>
            <a:chOff x="-243352" y="3464228"/>
            <a:chExt cx="1949585" cy="2119315"/>
          </a:xfrm>
        </p:grpSpPr>
        <p:sp>
          <p:nvSpPr>
            <p:cNvPr id="128" name="Google Shape;128;p5"/>
            <p:cNvSpPr/>
            <p:nvPr/>
          </p:nvSpPr>
          <p:spPr>
            <a:xfrm rot="-4053822">
              <a:off x="-54675" y="3961710"/>
              <a:ext cx="1803863" cy="1124352"/>
            </a:xfrm>
            <a:custGeom>
              <a:avLst/>
              <a:gdLst/>
              <a:ahLst/>
              <a:cxnLst/>
              <a:rect l="l" t="t" r="r" b="b"/>
              <a:pathLst>
                <a:path w="53286" h="27151" extrusionOk="0">
                  <a:moveTo>
                    <a:pt x="0" y="1"/>
                  </a:moveTo>
                  <a:lnTo>
                    <a:pt x="13186" y="27150"/>
                  </a:lnTo>
                  <a:lnTo>
                    <a:pt x="53286" y="2199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29" name="Google Shape;129;p5"/>
            <p:cNvSpPr/>
            <p:nvPr/>
          </p:nvSpPr>
          <p:spPr>
            <a:xfrm rot="-2418608" flipH="1">
              <a:off x="-364659" y="4199951"/>
              <a:ext cx="1998108" cy="332553"/>
            </a:xfrm>
            <a:custGeom>
              <a:avLst/>
              <a:gdLst/>
              <a:ahLst/>
              <a:cxnLst/>
              <a:rect l="l" t="t" r="r" b="b"/>
              <a:pathLst>
                <a:path w="26040" h="13601" extrusionOk="0">
                  <a:moveTo>
                    <a:pt x="8978" y="1"/>
                  </a:moveTo>
                  <a:lnTo>
                    <a:pt x="1" y="13219"/>
                  </a:lnTo>
                  <a:lnTo>
                    <a:pt x="26039" y="13600"/>
                  </a:lnTo>
                  <a:lnTo>
                    <a:pt x="89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solidFill>
              </a:endParaRPr>
            </a:p>
          </p:txBody>
        </p:sp>
      </p:gr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136"/>
        <p:cNvGrpSpPr/>
        <p:nvPr/>
      </p:nvGrpSpPr>
      <p:grpSpPr>
        <a:xfrm>
          <a:off x="0" y="0"/>
          <a:ext cx="0" cy="0"/>
          <a:chOff x="0" y="0"/>
          <a:chExt cx="0" cy="0"/>
        </a:xfrm>
      </p:grpSpPr>
      <p:sp>
        <p:nvSpPr>
          <p:cNvPr id="137" name="Google Shape;137;p7"/>
          <p:cNvSpPr txBox="1">
            <a:spLocks noGrp="1"/>
          </p:cNvSpPr>
          <p:nvPr>
            <p:ph type="title"/>
          </p:nvPr>
        </p:nvSpPr>
        <p:spPr>
          <a:xfrm>
            <a:off x="602350" y="1146000"/>
            <a:ext cx="2680800" cy="1011300"/>
          </a:xfrm>
          <a:prstGeom prst="rect">
            <a:avLst/>
          </a:prstGeom>
        </p:spPr>
        <p:txBody>
          <a:bodyPr spcFirstLastPara="1" wrap="square" lIns="91425" tIns="91425" rIns="91425" bIns="91425" anchor="ctr" anchorCtr="0">
            <a:noAutofit/>
          </a:bodyPr>
          <a:lstStyle>
            <a:lvl1pPr lvl="0" rtl="0">
              <a:spcBef>
                <a:spcPts val="0"/>
              </a:spcBef>
              <a:spcAft>
                <a:spcPts val="0"/>
              </a:spcAft>
              <a:buSzPts val="3800"/>
              <a:buFont typeface="Source Sans Pro"/>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138" name="Google Shape;138;p7"/>
          <p:cNvSpPr txBox="1">
            <a:spLocks noGrp="1"/>
          </p:cNvSpPr>
          <p:nvPr>
            <p:ph type="subTitle" idx="1"/>
          </p:nvPr>
        </p:nvSpPr>
        <p:spPr>
          <a:xfrm flipH="1">
            <a:off x="601925" y="2310600"/>
            <a:ext cx="2760600" cy="16869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600"/>
            </a:lvl1pPr>
            <a:lvl2pPr lvl="1" algn="ctr" rtl="0">
              <a:lnSpc>
                <a:spcPct val="100000"/>
              </a:lnSpc>
              <a:spcBef>
                <a:spcPts val="0"/>
              </a:spcBef>
              <a:spcAft>
                <a:spcPts val="0"/>
              </a:spcAft>
              <a:buSzPts val="1000"/>
              <a:buNone/>
              <a:defRPr sz="1000"/>
            </a:lvl2pPr>
            <a:lvl3pPr lvl="2" algn="ctr" rtl="0">
              <a:lnSpc>
                <a:spcPct val="100000"/>
              </a:lnSpc>
              <a:spcBef>
                <a:spcPts val="0"/>
              </a:spcBef>
              <a:spcAft>
                <a:spcPts val="0"/>
              </a:spcAft>
              <a:buSzPts val="1000"/>
              <a:buNone/>
              <a:defRPr sz="1000"/>
            </a:lvl3pPr>
            <a:lvl4pPr lvl="3" algn="ctr" rtl="0">
              <a:lnSpc>
                <a:spcPct val="100000"/>
              </a:lnSpc>
              <a:spcBef>
                <a:spcPts val="0"/>
              </a:spcBef>
              <a:spcAft>
                <a:spcPts val="0"/>
              </a:spcAft>
              <a:buSzPts val="1000"/>
              <a:buNone/>
              <a:defRPr sz="1000"/>
            </a:lvl4pPr>
            <a:lvl5pPr lvl="4" algn="ctr" rtl="0">
              <a:lnSpc>
                <a:spcPct val="100000"/>
              </a:lnSpc>
              <a:spcBef>
                <a:spcPts val="0"/>
              </a:spcBef>
              <a:spcAft>
                <a:spcPts val="0"/>
              </a:spcAft>
              <a:buSzPts val="1000"/>
              <a:buNone/>
              <a:defRPr sz="1000"/>
            </a:lvl5pPr>
            <a:lvl6pPr lvl="5" algn="ctr" rtl="0">
              <a:lnSpc>
                <a:spcPct val="100000"/>
              </a:lnSpc>
              <a:spcBef>
                <a:spcPts val="0"/>
              </a:spcBef>
              <a:spcAft>
                <a:spcPts val="0"/>
              </a:spcAft>
              <a:buSzPts val="1000"/>
              <a:buNone/>
              <a:defRPr sz="1000"/>
            </a:lvl6pPr>
            <a:lvl7pPr lvl="6" algn="ctr" rtl="0">
              <a:lnSpc>
                <a:spcPct val="100000"/>
              </a:lnSpc>
              <a:spcBef>
                <a:spcPts val="0"/>
              </a:spcBef>
              <a:spcAft>
                <a:spcPts val="0"/>
              </a:spcAft>
              <a:buSzPts val="1000"/>
              <a:buNone/>
              <a:defRPr sz="1000"/>
            </a:lvl7pPr>
            <a:lvl8pPr lvl="7" algn="ctr" rtl="0">
              <a:lnSpc>
                <a:spcPct val="100000"/>
              </a:lnSpc>
              <a:spcBef>
                <a:spcPts val="0"/>
              </a:spcBef>
              <a:spcAft>
                <a:spcPts val="0"/>
              </a:spcAft>
              <a:buSzPts val="1000"/>
              <a:buNone/>
              <a:defRPr sz="1000"/>
            </a:lvl8pPr>
            <a:lvl9pPr lvl="8" algn="ctr" rtl="0">
              <a:lnSpc>
                <a:spcPct val="100000"/>
              </a:lnSpc>
              <a:spcBef>
                <a:spcPts val="0"/>
              </a:spcBef>
              <a:spcAft>
                <a:spcPts val="0"/>
              </a:spcAft>
              <a:buSzPts val="1000"/>
              <a:buNone/>
              <a:defRPr sz="1000"/>
            </a:lvl9pPr>
          </a:lstStyle>
          <a:p>
            <a:endParaRPr/>
          </a:p>
        </p:txBody>
      </p:sp>
      <p:sp>
        <p:nvSpPr>
          <p:cNvPr id="139" name="Google Shape;139;p7"/>
          <p:cNvSpPr/>
          <p:nvPr/>
        </p:nvSpPr>
        <p:spPr>
          <a:xfrm rot="-8598720" flipH="1">
            <a:off x="8280894" y="313121"/>
            <a:ext cx="2794705" cy="1153869"/>
          </a:xfrm>
          <a:custGeom>
            <a:avLst/>
            <a:gdLst/>
            <a:ahLst/>
            <a:cxnLst/>
            <a:rect l="l" t="t" r="r" b="b"/>
            <a:pathLst>
              <a:path w="53286" h="27151" extrusionOk="0">
                <a:moveTo>
                  <a:pt x="0" y="1"/>
                </a:moveTo>
                <a:lnTo>
                  <a:pt x="13186" y="27150"/>
                </a:lnTo>
                <a:lnTo>
                  <a:pt x="53286" y="21993"/>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title and description">
  <p:cSld name="SECTION_TITLE_AND_DESCRIPTION">
    <p:spTree>
      <p:nvGrpSpPr>
        <p:cNvPr id="1" name="Shape 151"/>
        <p:cNvGrpSpPr/>
        <p:nvPr/>
      </p:nvGrpSpPr>
      <p:grpSpPr>
        <a:xfrm>
          <a:off x="0" y="0"/>
          <a:ext cx="0" cy="0"/>
          <a:chOff x="0" y="0"/>
          <a:chExt cx="0" cy="0"/>
        </a:xfrm>
      </p:grpSpPr>
      <p:sp>
        <p:nvSpPr>
          <p:cNvPr id="152" name="Google Shape;152;p9"/>
          <p:cNvSpPr txBox="1">
            <a:spLocks noGrp="1"/>
          </p:cNvSpPr>
          <p:nvPr>
            <p:ph type="title"/>
          </p:nvPr>
        </p:nvSpPr>
        <p:spPr>
          <a:xfrm>
            <a:off x="719750" y="1299888"/>
            <a:ext cx="3933600" cy="696900"/>
          </a:xfrm>
          <a:prstGeom prst="rect">
            <a:avLst/>
          </a:prstGeom>
        </p:spPr>
        <p:txBody>
          <a:bodyPr spcFirstLastPara="1" wrap="square" lIns="91425" tIns="91425" rIns="91425" bIns="91425" anchor="b" anchorCtr="0">
            <a:noAutofit/>
          </a:bodyPr>
          <a:lstStyle>
            <a:lvl1pPr lvl="0" rtl="0">
              <a:spcBef>
                <a:spcPts val="0"/>
              </a:spcBef>
              <a:spcAft>
                <a:spcPts val="0"/>
              </a:spcAft>
              <a:buSzPts val="3800"/>
              <a:buNone/>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
        <p:nvSpPr>
          <p:cNvPr id="153" name="Google Shape;153;p9"/>
          <p:cNvSpPr txBox="1">
            <a:spLocks noGrp="1"/>
          </p:cNvSpPr>
          <p:nvPr>
            <p:ph type="subTitle" idx="1"/>
          </p:nvPr>
        </p:nvSpPr>
        <p:spPr>
          <a:xfrm>
            <a:off x="719750" y="2281213"/>
            <a:ext cx="3933600" cy="156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100"/>
              <a:buNone/>
              <a:defRPr sz="1400"/>
            </a:lvl1pPr>
            <a:lvl2pPr lvl="1" algn="ctr" rtl="0">
              <a:lnSpc>
                <a:spcPct val="100000"/>
              </a:lnSpc>
              <a:spcBef>
                <a:spcPts val="0"/>
              </a:spcBef>
              <a:spcAft>
                <a:spcPts val="0"/>
              </a:spcAft>
              <a:buSzPts val="2100"/>
              <a:buNone/>
              <a:defRPr sz="2100"/>
            </a:lvl2pPr>
            <a:lvl3pPr lvl="2" algn="ctr" rtl="0">
              <a:lnSpc>
                <a:spcPct val="100000"/>
              </a:lnSpc>
              <a:spcBef>
                <a:spcPts val="0"/>
              </a:spcBef>
              <a:spcAft>
                <a:spcPts val="0"/>
              </a:spcAft>
              <a:buSzPts val="2100"/>
              <a:buNone/>
              <a:defRPr sz="2100"/>
            </a:lvl3pPr>
            <a:lvl4pPr lvl="3" algn="ctr" rtl="0">
              <a:lnSpc>
                <a:spcPct val="100000"/>
              </a:lnSpc>
              <a:spcBef>
                <a:spcPts val="0"/>
              </a:spcBef>
              <a:spcAft>
                <a:spcPts val="0"/>
              </a:spcAft>
              <a:buSzPts val="2100"/>
              <a:buNone/>
              <a:defRPr sz="2100"/>
            </a:lvl4pPr>
            <a:lvl5pPr lvl="4" algn="ctr" rtl="0">
              <a:lnSpc>
                <a:spcPct val="100000"/>
              </a:lnSpc>
              <a:spcBef>
                <a:spcPts val="0"/>
              </a:spcBef>
              <a:spcAft>
                <a:spcPts val="0"/>
              </a:spcAft>
              <a:buSzPts val="2100"/>
              <a:buNone/>
              <a:defRPr sz="2100"/>
            </a:lvl5pPr>
            <a:lvl6pPr lvl="5" algn="ctr" rtl="0">
              <a:lnSpc>
                <a:spcPct val="100000"/>
              </a:lnSpc>
              <a:spcBef>
                <a:spcPts val="0"/>
              </a:spcBef>
              <a:spcAft>
                <a:spcPts val="0"/>
              </a:spcAft>
              <a:buSzPts val="2100"/>
              <a:buNone/>
              <a:defRPr sz="2100"/>
            </a:lvl6pPr>
            <a:lvl7pPr lvl="6" algn="ctr" rtl="0">
              <a:lnSpc>
                <a:spcPct val="100000"/>
              </a:lnSpc>
              <a:spcBef>
                <a:spcPts val="0"/>
              </a:spcBef>
              <a:spcAft>
                <a:spcPts val="0"/>
              </a:spcAft>
              <a:buSzPts val="2100"/>
              <a:buNone/>
              <a:defRPr sz="2100"/>
            </a:lvl7pPr>
            <a:lvl8pPr lvl="7" algn="ctr" rtl="0">
              <a:lnSpc>
                <a:spcPct val="100000"/>
              </a:lnSpc>
              <a:spcBef>
                <a:spcPts val="0"/>
              </a:spcBef>
              <a:spcAft>
                <a:spcPts val="0"/>
              </a:spcAft>
              <a:buSzPts val="2100"/>
              <a:buNone/>
              <a:defRPr sz="2100"/>
            </a:lvl8pPr>
            <a:lvl9pPr lvl="8" algn="ctr" rtl="0">
              <a:lnSpc>
                <a:spcPct val="100000"/>
              </a:lnSpc>
              <a:spcBef>
                <a:spcPts val="0"/>
              </a:spcBef>
              <a:spcAft>
                <a:spcPts val="0"/>
              </a:spcAft>
              <a:buSzPts val="2100"/>
              <a:buNone/>
              <a:defRPr sz="2100"/>
            </a:lvl9pPr>
          </a:lstStyle>
          <a:p>
            <a:endParaRPr/>
          </a:p>
        </p:txBody>
      </p:sp>
      <p:grpSp>
        <p:nvGrpSpPr>
          <p:cNvPr id="154" name="Google Shape;154;p9"/>
          <p:cNvGrpSpPr/>
          <p:nvPr/>
        </p:nvGrpSpPr>
        <p:grpSpPr>
          <a:xfrm rot="5400000">
            <a:off x="7264493" y="620561"/>
            <a:ext cx="3531336" cy="2245120"/>
            <a:chOff x="-408775" y="-716093"/>
            <a:chExt cx="2528343" cy="1607446"/>
          </a:xfrm>
        </p:grpSpPr>
        <p:sp>
          <p:nvSpPr>
            <p:cNvPr id="155" name="Google Shape;155;p9"/>
            <p:cNvSpPr/>
            <p:nvPr/>
          </p:nvSpPr>
          <p:spPr>
            <a:xfrm>
              <a:off x="-408775" y="-476905"/>
              <a:ext cx="1194900" cy="1194372"/>
            </a:xfrm>
            <a:custGeom>
              <a:avLst/>
              <a:gdLst/>
              <a:ahLst/>
              <a:cxnLst/>
              <a:rect l="l" t="t" r="r" b="b"/>
              <a:pathLst>
                <a:path w="35738" h="26672" extrusionOk="0">
                  <a:moveTo>
                    <a:pt x="0" y="1"/>
                  </a:moveTo>
                  <a:lnTo>
                    <a:pt x="0" y="26672"/>
                  </a:lnTo>
                  <a:lnTo>
                    <a:pt x="35738" y="26672"/>
                  </a:lnTo>
                  <a:lnTo>
                    <a:pt x="0" y="1"/>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6" name="Google Shape;156;p9"/>
            <p:cNvSpPr/>
            <p:nvPr/>
          </p:nvSpPr>
          <p:spPr>
            <a:xfrm rot="-1295881">
              <a:off x="98106" y="-398826"/>
              <a:ext cx="1909418" cy="972912"/>
            </a:xfrm>
            <a:custGeom>
              <a:avLst/>
              <a:gdLst/>
              <a:ahLst/>
              <a:cxnLst/>
              <a:rect l="l" t="t" r="r" b="b"/>
              <a:pathLst>
                <a:path w="53286" h="27151" extrusionOk="0">
                  <a:moveTo>
                    <a:pt x="0" y="1"/>
                  </a:moveTo>
                  <a:lnTo>
                    <a:pt x="13186" y="27150"/>
                  </a:lnTo>
                  <a:lnTo>
                    <a:pt x="53286" y="21993"/>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57" name="Google Shape;157;p9"/>
            <p:cNvSpPr/>
            <p:nvPr/>
          </p:nvSpPr>
          <p:spPr>
            <a:xfrm rot="-1295881">
              <a:off x="633684" y="-67997"/>
              <a:ext cx="1436955" cy="539938"/>
            </a:xfrm>
            <a:custGeom>
              <a:avLst/>
              <a:gdLst/>
              <a:ahLst/>
              <a:cxnLst/>
              <a:rect l="l" t="t" r="r" b="b"/>
              <a:pathLst>
                <a:path w="40101" h="15068" extrusionOk="0">
                  <a:moveTo>
                    <a:pt x="16089" y="0"/>
                  </a:moveTo>
                  <a:lnTo>
                    <a:pt x="1" y="15067"/>
                  </a:lnTo>
                  <a:lnTo>
                    <a:pt x="40101" y="9910"/>
                  </a:lnTo>
                  <a:lnTo>
                    <a:pt x="16089"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Caption">
  <p:cSld name="CAPTION_ONLY">
    <p:bg>
      <p:bgPr>
        <a:solidFill>
          <a:schemeClr val="accent1"/>
        </a:solidFill>
        <a:effectLst/>
      </p:bgPr>
    </p:bg>
    <p:spTree>
      <p:nvGrpSpPr>
        <p:cNvPr id="1" name="Shape 158"/>
        <p:cNvGrpSpPr/>
        <p:nvPr/>
      </p:nvGrpSpPr>
      <p:grpSpPr>
        <a:xfrm>
          <a:off x="0" y="0"/>
          <a:ext cx="0" cy="0"/>
          <a:chOff x="0" y="0"/>
          <a:chExt cx="0" cy="0"/>
        </a:xfrm>
      </p:grpSpPr>
      <p:grpSp>
        <p:nvGrpSpPr>
          <p:cNvPr id="159" name="Google Shape;159;p10"/>
          <p:cNvGrpSpPr/>
          <p:nvPr/>
        </p:nvGrpSpPr>
        <p:grpSpPr>
          <a:xfrm>
            <a:off x="4252636" y="1046537"/>
            <a:ext cx="5763558" cy="5727202"/>
            <a:chOff x="4252636" y="1046537"/>
            <a:chExt cx="5763558" cy="5727202"/>
          </a:xfrm>
        </p:grpSpPr>
        <p:grpSp>
          <p:nvGrpSpPr>
            <p:cNvPr id="160" name="Google Shape;160;p10"/>
            <p:cNvGrpSpPr/>
            <p:nvPr/>
          </p:nvGrpSpPr>
          <p:grpSpPr>
            <a:xfrm>
              <a:off x="4252636" y="1513786"/>
              <a:ext cx="5763558" cy="5259952"/>
              <a:chOff x="4252636" y="1513786"/>
              <a:chExt cx="5763558" cy="5259952"/>
            </a:xfrm>
          </p:grpSpPr>
          <p:sp>
            <p:nvSpPr>
              <p:cNvPr id="161" name="Google Shape;161;p10"/>
              <p:cNvSpPr/>
              <p:nvPr/>
            </p:nvSpPr>
            <p:spPr>
              <a:xfrm rot="8657482" flipH="1">
                <a:off x="4551907" y="4748865"/>
                <a:ext cx="1877323" cy="1630247"/>
              </a:xfrm>
              <a:custGeom>
                <a:avLst/>
                <a:gdLst/>
                <a:ahLst/>
                <a:cxnLst/>
                <a:rect l="l" t="t" r="r" b="b"/>
                <a:pathLst>
                  <a:path w="12731" h="20416" extrusionOk="0">
                    <a:moveTo>
                      <a:pt x="10313" y="0"/>
                    </a:moveTo>
                    <a:lnTo>
                      <a:pt x="12730" y="20416"/>
                    </a:lnTo>
                    <a:lnTo>
                      <a:pt x="1" y="140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62" name="Google Shape;162;p10"/>
              <p:cNvGrpSpPr/>
              <p:nvPr/>
            </p:nvGrpSpPr>
            <p:grpSpPr>
              <a:xfrm>
                <a:off x="6123144" y="1513786"/>
                <a:ext cx="3893050" cy="4528918"/>
                <a:chOff x="6123144" y="1513786"/>
                <a:chExt cx="3893050" cy="4528918"/>
              </a:xfrm>
            </p:grpSpPr>
            <p:sp>
              <p:nvSpPr>
                <p:cNvPr id="163" name="Google Shape;163;p10"/>
                <p:cNvSpPr/>
                <p:nvPr/>
              </p:nvSpPr>
              <p:spPr>
                <a:xfrm rot="10800000" flipH="1">
                  <a:off x="8853970" y="2955332"/>
                  <a:ext cx="821197" cy="816396"/>
                </a:xfrm>
                <a:custGeom>
                  <a:avLst/>
                  <a:gdLst/>
                  <a:ahLst/>
                  <a:cxnLst/>
                  <a:rect l="l" t="t" r="r" b="b"/>
                  <a:pathLst>
                    <a:path w="10434" h="10373" extrusionOk="0">
                      <a:moveTo>
                        <a:pt x="0" y="10373"/>
                      </a:moveTo>
                      <a:lnTo>
                        <a:pt x="572" y="0"/>
                      </a:lnTo>
                      <a:lnTo>
                        <a:pt x="10433" y="377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4" name="Google Shape;164;p10"/>
                <p:cNvSpPr/>
                <p:nvPr/>
              </p:nvSpPr>
              <p:spPr>
                <a:xfrm rot="10800000" flipH="1">
                  <a:off x="8723713" y="5000632"/>
                  <a:ext cx="1247458" cy="568872"/>
                </a:xfrm>
                <a:custGeom>
                  <a:avLst/>
                  <a:gdLst/>
                  <a:ahLst/>
                  <a:cxnLst/>
                  <a:rect l="l" t="t" r="r" b="b"/>
                  <a:pathLst>
                    <a:path w="15850" h="7228" extrusionOk="0">
                      <a:moveTo>
                        <a:pt x="0" y="1465"/>
                      </a:moveTo>
                      <a:lnTo>
                        <a:pt x="8206" y="7227"/>
                      </a:lnTo>
                      <a:lnTo>
                        <a:pt x="15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5" name="Google Shape;165;p10"/>
                <p:cNvSpPr/>
                <p:nvPr/>
              </p:nvSpPr>
              <p:spPr>
                <a:xfrm rot="10800000" flipH="1">
                  <a:off x="7406037" y="3736250"/>
                  <a:ext cx="1051721" cy="1606820"/>
                </a:xfrm>
                <a:custGeom>
                  <a:avLst/>
                  <a:gdLst/>
                  <a:ahLst/>
                  <a:cxnLst/>
                  <a:rect l="l" t="t" r="r" b="b"/>
                  <a:pathLst>
                    <a:path w="13363" h="20416" extrusionOk="0">
                      <a:moveTo>
                        <a:pt x="1" y="0"/>
                      </a:moveTo>
                      <a:lnTo>
                        <a:pt x="2418" y="20416"/>
                      </a:lnTo>
                      <a:lnTo>
                        <a:pt x="13363" y="1196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6" name="Google Shape;166;p10"/>
                <p:cNvSpPr/>
                <p:nvPr/>
              </p:nvSpPr>
              <p:spPr>
                <a:xfrm rot="10800000" flipH="1">
                  <a:off x="7406037" y="4401142"/>
                  <a:ext cx="1317741" cy="1053138"/>
                </a:xfrm>
                <a:custGeom>
                  <a:avLst/>
                  <a:gdLst/>
                  <a:ahLst/>
                  <a:cxnLst/>
                  <a:rect l="l" t="t" r="r" b="b"/>
                  <a:pathLst>
                    <a:path w="16743" h="13381" extrusionOk="0">
                      <a:moveTo>
                        <a:pt x="1" y="1413"/>
                      </a:moveTo>
                      <a:lnTo>
                        <a:pt x="16742" y="1"/>
                      </a:lnTo>
                      <a:lnTo>
                        <a:pt x="13363" y="1338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7" name="Google Shape;167;p10"/>
                <p:cNvSpPr/>
                <p:nvPr/>
              </p:nvSpPr>
              <p:spPr>
                <a:xfrm rot="10800000" flipH="1">
                  <a:off x="7596346" y="3736239"/>
                  <a:ext cx="1302708" cy="664970"/>
                </a:xfrm>
                <a:custGeom>
                  <a:avLst/>
                  <a:gdLst/>
                  <a:ahLst/>
                  <a:cxnLst/>
                  <a:rect l="l" t="t" r="r" b="b"/>
                  <a:pathLst>
                    <a:path w="16552" h="8449" extrusionOk="0">
                      <a:moveTo>
                        <a:pt x="0" y="8449"/>
                      </a:moveTo>
                      <a:lnTo>
                        <a:pt x="16551" y="7998"/>
                      </a:lnTo>
                      <a:lnTo>
                        <a:pt x="109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8" name="Google Shape;168;p10"/>
                <p:cNvSpPr/>
                <p:nvPr/>
              </p:nvSpPr>
              <p:spPr>
                <a:xfrm rot="10800000" flipH="1">
                  <a:off x="8457691" y="4401142"/>
                  <a:ext cx="911943" cy="1053138"/>
                </a:xfrm>
                <a:custGeom>
                  <a:avLst/>
                  <a:gdLst/>
                  <a:ahLst/>
                  <a:cxnLst/>
                  <a:rect l="l" t="t" r="r" b="b"/>
                  <a:pathLst>
                    <a:path w="11587" h="13381" extrusionOk="0">
                      <a:moveTo>
                        <a:pt x="3380" y="1"/>
                      </a:moveTo>
                      <a:lnTo>
                        <a:pt x="11586" y="5763"/>
                      </a:lnTo>
                      <a:lnTo>
                        <a:pt x="1" y="1338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69" name="Google Shape;169;p10"/>
                <p:cNvSpPr/>
                <p:nvPr/>
              </p:nvSpPr>
              <p:spPr>
                <a:xfrm rot="10800000" flipH="1">
                  <a:off x="6594434" y="3736250"/>
                  <a:ext cx="1001980" cy="1606820"/>
                </a:xfrm>
                <a:custGeom>
                  <a:avLst/>
                  <a:gdLst/>
                  <a:ahLst/>
                  <a:cxnLst/>
                  <a:rect l="l" t="t" r="r" b="b"/>
                  <a:pathLst>
                    <a:path w="12731" h="20416" extrusionOk="0">
                      <a:moveTo>
                        <a:pt x="10313" y="0"/>
                      </a:moveTo>
                      <a:lnTo>
                        <a:pt x="12730" y="20416"/>
                      </a:lnTo>
                      <a:lnTo>
                        <a:pt x="1" y="140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0" name="Google Shape;170;p10"/>
                <p:cNvSpPr/>
                <p:nvPr/>
              </p:nvSpPr>
              <p:spPr>
                <a:xfrm rot="10800000" flipH="1">
                  <a:off x="6488733" y="4234761"/>
                  <a:ext cx="917374" cy="1108309"/>
                </a:xfrm>
                <a:custGeom>
                  <a:avLst/>
                  <a:gdLst/>
                  <a:ahLst/>
                  <a:cxnLst/>
                  <a:rect l="l" t="t" r="r" b="b"/>
                  <a:pathLst>
                    <a:path w="11656" h="14082" extrusionOk="0">
                      <a:moveTo>
                        <a:pt x="1" y="1153"/>
                      </a:moveTo>
                      <a:lnTo>
                        <a:pt x="11656" y="0"/>
                      </a:lnTo>
                      <a:lnTo>
                        <a:pt x="1344" y="1408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1" name="Google Shape;171;p10"/>
                <p:cNvSpPr/>
                <p:nvPr/>
              </p:nvSpPr>
              <p:spPr>
                <a:xfrm rot="10800000" flipH="1">
                  <a:off x="8853970" y="2104139"/>
                  <a:ext cx="536132" cy="851262"/>
                </a:xfrm>
                <a:custGeom>
                  <a:avLst/>
                  <a:gdLst/>
                  <a:ahLst/>
                  <a:cxnLst/>
                  <a:rect l="l" t="t" r="r" b="b"/>
                  <a:pathLst>
                    <a:path w="6812" h="10816" extrusionOk="0">
                      <a:moveTo>
                        <a:pt x="0" y="1"/>
                      </a:moveTo>
                      <a:lnTo>
                        <a:pt x="3120" y="10815"/>
                      </a:lnTo>
                      <a:lnTo>
                        <a:pt x="6811" y="371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2" name="Google Shape;172;p10"/>
                <p:cNvSpPr/>
                <p:nvPr/>
              </p:nvSpPr>
              <p:spPr>
                <a:xfrm rot="10800000" flipH="1">
                  <a:off x="8853970" y="2663415"/>
                  <a:ext cx="821197" cy="810966"/>
                </a:xfrm>
                <a:custGeom>
                  <a:avLst/>
                  <a:gdLst/>
                  <a:ahLst/>
                  <a:cxnLst/>
                  <a:rect l="l" t="t" r="r" b="b"/>
                  <a:pathLst>
                    <a:path w="10434" h="10304" extrusionOk="0">
                      <a:moveTo>
                        <a:pt x="0" y="6595"/>
                      </a:moveTo>
                      <a:lnTo>
                        <a:pt x="10433" y="0"/>
                      </a:lnTo>
                      <a:lnTo>
                        <a:pt x="6811" y="1030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3" name="Google Shape;173;p10"/>
                <p:cNvSpPr/>
                <p:nvPr/>
              </p:nvSpPr>
              <p:spPr>
                <a:xfrm rot="10800000" flipH="1">
                  <a:off x="9099450" y="2104136"/>
                  <a:ext cx="696452" cy="559349"/>
                </a:xfrm>
                <a:custGeom>
                  <a:avLst/>
                  <a:gdLst/>
                  <a:ahLst/>
                  <a:cxnLst/>
                  <a:rect l="l" t="t" r="r" b="b"/>
                  <a:pathLst>
                    <a:path w="8849" h="7107" extrusionOk="0">
                      <a:moveTo>
                        <a:pt x="1" y="7106"/>
                      </a:moveTo>
                      <a:lnTo>
                        <a:pt x="8848" y="1664"/>
                      </a:lnTo>
                      <a:lnTo>
                        <a:pt x="36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4" name="Google Shape;174;p10"/>
                <p:cNvSpPr/>
                <p:nvPr/>
              </p:nvSpPr>
              <p:spPr>
                <a:xfrm rot="10800000" flipH="1">
                  <a:off x="6123144" y="4234738"/>
                  <a:ext cx="471358" cy="1807967"/>
                </a:xfrm>
                <a:custGeom>
                  <a:avLst/>
                  <a:gdLst/>
                  <a:ahLst/>
                  <a:cxnLst/>
                  <a:rect l="l" t="t" r="r" b="b"/>
                  <a:pathLst>
                    <a:path w="5989" h="12930" extrusionOk="0">
                      <a:moveTo>
                        <a:pt x="4646" y="1"/>
                      </a:moveTo>
                      <a:lnTo>
                        <a:pt x="5989" y="12930"/>
                      </a:lnTo>
                      <a:lnTo>
                        <a:pt x="1" y="627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5" name="Google Shape;175;p10"/>
                <p:cNvSpPr/>
                <p:nvPr/>
              </p:nvSpPr>
              <p:spPr>
                <a:xfrm rot="10800000" flipH="1">
                  <a:off x="8457691" y="4401137"/>
                  <a:ext cx="1012212" cy="599567"/>
                </a:xfrm>
                <a:custGeom>
                  <a:avLst/>
                  <a:gdLst/>
                  <a:ahLst/>
                  <a:cxnLst/>
                  <a:rect l="l" t="t" r="r" b="b"/>
                  <a:pathLst>
                    <a:path w="12861" h="7618" extrusionOk="0">
                      <a:moveTo>
                        <a:pt x="1" y="7617"/>
                      </a:moveTo>
                      <a:lnTo>
                        <a:pt x="11586" y="0"/>
                      </a:lnTo>
                      <a:lnTo>
                        <a:pt x="12860" y="416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6" name="Google Shape;176;p10"/>
                <p:cNvSpPr/>
                <p:nvPr/>
              </p:nvSpPr>
              <p:spPr>
                <a:xfrm rot="10800000" flipH="1">
                  <a:off x="9099450" y="1937755"/>
                  <a:ext cx="916744" cy="594766"/>
                </a:xfrm>
                <a:custGeom>
                  <a:avLst/>
                  <a:gdLst/>
                  <a:ahLst/>
                  <a:cxnLst/>
                  <a:rect l="l" t="t" r="r" b="b"/>
                  <a:pathLst>
                    <a:path w="11648" h="7557" extrusionOk="0">
                      <a:moveTo>
                        <a:pt x="1" y="5442"/>
                      </a:moveTo>
                      <a:lnTo>
                        <a:pt x="8848" y="0"/>
                      </a:lnTo>
                      <a:lnTo>
                        <a:pt x="11647" y="755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7" name="Google Shape;177;p10"/>
                <p:cNvSpPr/>
                <p:nvPr/>
              </p:nvSpPr>
              <p:spPr>
                <a:xfrm rot="10800000" flipH="1">
                  <a:off x="8337666" y="2104139"/>
                  <a:ext cx="761855" cy="851262"/>
                </a:xfrm>
                <a:custGeom>
                  <a:avLst/>
                  <a:gdLst/>
                  <a:ahLst/>
                  <a:cxnLst/>
                  <a:rect l="l" t="t" r="r" b="b"/>
                  <a:pathLst>
                    <a:path w="9680" h="10816" extrusionOk="0">
                      <a:moveTo>
                        <a:pt x="6560" y="1"/>
                      </a:moveTo>
                      <a:lnTo>
                        <a:pt x="9680" y="10815"/>
                      </a:lnTo>
                      <a:lnTo>
                        <a:pt x="0" y="832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8" name="Google Shape;178;p10"/>
                <p:cNvSpPr/>
                <p:nvPr/>
              </p:nvSpPr>
              <p:spPr>
                <a:xfrm rot="10800000" flipH="1">
                  <a:off x="8457691" y="3771656"/>
                  <a:ext cx="856693" cy="629553"/>
                </a:xfrm>
                <a:custGeom>
                  <a:avLst/>
                  <a:gdLst/>
                  <a:ahLst/>
                  <a:cxnLst/>
                  <a:rect l="l" t="t" r="r" b="b"/>
                  <a:pathLst>
                    <a:path w="10885" h="7999" extrusionOk="0">
                      <a:moveTo>
                        <a:pt x="1" y="0"/>
                      </a:moveTo>
                      <a:lnTo>
                        <a:pt x="5607" y="7998"/>
                      </a:lnTo>
                      <a:lnTo>
                        <a:pt x="10884" y="544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79" name="Google Shape;179;p10"/>
                <p:cNvSpPr/>
                <p:nvPr/>
              </p:nvSpPr>
              <p:spPr>
                <a:xfrm rot="10800000" flipH="1">
                  <a:off x="8457691" y="3972827"/>
                  <a:ext cx="1012212" cy="700544"/>
                </a:xfrm>
                <a:custGeom>
                  <a:avLst/>
                  <a:gdLst/>
                  <a:ahLst/>
                  <a:cxnLst/>
                  <a:rect l="l" t="t" r="r" b="b"/>
                  <a:pathLst>
                    <a:path w="12861" h="8901" extrusionOk="0">
                      <a:moveTo>
                        <a:pt x="1" y="3458"/>
                      </a:moveTo>
                      <a:lnTo>
                        <a:pt x="12860" y="1"/>
                      </a:lnTo>
                      <a:lnTo>
                        <a:pt x="10884" y="890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0" name="Google Shape;180;p10"/>
                <p:cNvSpPr/>
                <p:nvPr/>
              </p:nvSpPr>
              <p:spPr>
                <a:xfrm rot="10800000" flipH="1">
                  <a:off x="8898989" y="3474308"/>
                  <a:ext cx="776179" cy="498590"/>
                </a:xfrm>
                <a:custGeom>
                  <a:avLst/>
                  <a:gdLst/>
                  <a:ahLst/>
                  <a:cxnLst/>
                  <a:rect l="l" t="t" r="r" b="b"/>
                  <a:pathLst>
                    <a:path w="9862" h="6335" extrusionOk="0">
                      <a:moveTo>
                        <a:pt x="0" y="2556"/>
                      </a:moveTo>
                      <a:lnTo>
                        <a:pt x="9861" y="6334"/>
                      </a:lnTo>
                      <a:lnTo>
                        <a:pt x="52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1" name="Google Shape;181;p10"/>
                <p:cNvSpPr/>
                <p:nvPr/>
              </p:nvSpPr>
              <p:spPr>
                <a:xfrm rot="10800000" flipH="1">
                  <a:off x="9314314" y="3972827"/>
                  <a:ext cx="251066" cy="700544"/>
                </a:xfrm>
                <a:custGeom>
                  <a:avLst/>
                  <a:gdLst/>
                  <a:ahLst/>
                  <a:cxnLst/>
                  <a:rect l="l" t="t" r="r" b="b"/>
                  <a:pathLst>
                    <a:path w="3190" h="8901" extrusionOk="0">
                      <a:moveTo>
                        <a:pt x="1976" y="1"/>
                      </a:moveTo>
                      <a:lnTo>
                        <a:pt x="3189" y="5503"/>
                      </a:lnTo>
                      <a:lnTo>
                        <a:pt x="0" y="8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2" name="Google Shape;182;p10"/>
                <p:cNvSpPr/>
                <p:nvPr/>
              </p:nvSpPr>
              <p:spPr>
                <a:xfrm rot="10800000" flipH="1">
                  <a:off x="7596346" y="3045999"/>
                  <a:ext cx="1302708" cy="725729"/>
                </a:xfrm>
                <a:custGeom>
                  <a:avLst/>
                  <a:gdLst/>
                  <a:ahLst/>
                  <a:cxnLst/>
                  <a:rect l="l" t="t" r="r" b="b"/>
                  <a:pathLst>
                    <a:path w="16552" h="9221" extrusionOk="0">
                      <a:moveTo>
                        <a:pt x="0" y="451"/>
                      </a:moveTo>
                      <a:lnTo>
                        <a:pt x="16551" y="0"/>
                      </a:lnTo>
                      <a:lnTo>
                        <a:pt x="7444" y="92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3" name="Google Shape;183;p10"/>
                <p:cNvSpPr/>
                <p:nvPr/>
              </p:nvSpPr>
              <p:spPr>
                <a:xfrm rot="10800000" flipH="1">
                  <a:off x="8182145" y="2300585"/>
                  <a:ext cx="671896" cy="745484"/>
                </a:xfrm>
                <a:custGeom>
                  <a:avLst/>
                  <a:gdLst/>
                  <a:ahLst/>
                  <a:cxnLst/>
                  <a:rect l="l" t="t" r="r" b="b"/>
                  <a:pathLst>
                    <a:path w="8537" h="9472" extrusionOk="0">
                      <a:moveTo>
                        <a:pt x="1976" y="9472"/>
                      </a:moveTo>
                      <a:lnTo>
                        <a:pt x="8536" y="1153"/>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4" name="Google Shape;184;p10"/>
                <p:cNvSpPr/>
                <p:nvPr/>
              </p:nvSpPr>
              <p:spPr>
                <a:xfrm rot="10800000" flipH="1">
                  <a:off x="8182145" y="2955332"/>
                  <a:ext cx="716915" cy="816396"/>
                </a:xfrm>
                <a:custGeom>
                  <a:avLst/>
                  <a:gdLst/>
                  <a:ahLst/>
                  <a:cxnLst/>
                  <a:rect l="l" t="t" r="r" b="b"/>
                  <a:pathLst>
                    <a:path w="9109" h="10373" extrusionOk="0">
                      <a:moveTo>
                        <a:pt x="8536" y="10373"/>
                      </a:moveTo>
                      <a:lnTo>
                        <a:pt x="9108" y="0"/>
                      </a:lnTo>
                      <a:lnTo>
                        <a:pt x="1" y="922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85" name="Google Shape;185;p10"/>
                <p:cNvSpPr/>
                <p:nvPr/>
              </p:nvSpPr>
              <p:spPr>
                <a:xfrm rot="-9881874" flipH="1">
                  <a:off x="8412680" y="1696325"/>
                  <a:ext cx="1493028" cy="816391"/>
                </a:xfrm>
                <a:custGeom>
                  <a:avLst/>
                  <a:gdLst/>
                  <a:ahLst/>
                  <a:cxnLst/>
                  <a:rect l="l" t="t" r="r" b="b"/>
                  <a:pathLst>
                    <a:path w="18970" h="4291" extrusionOk="0">
                      <a:moveTo>
                        <a:pt x="8025" y="4160"/>
                      </a:moveTo>
                      <a:lnTo>
                        <a:pt x="18969" y="4290"/>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186" name="Google Shape;186;p10"/>
            <p:cNvSpPr/>
            <p:nvPr/>
          </p:nvSpPr>
          <p:spPr>
            <a:xfrm rot="-5575774" flipH="1">
              <a:off x="8763078" y="1023088"/>
              <a:ext cx="761868" cy="851277"/>
            </a:xfrm>
            <a:custGeom>
              <a:avLst/>
              <a:gdLst/>
              <a:ahLst/>
              <a:cxnLst/>
              <a:rect l="l" t="t" r="r" b="b"/>
              <a:pathLst>
                <a:path w="9680" h="10816" extrusionOk="0">
                  <a:moveTo>
                    <a:pt x="6560" y="1"/>
                  </a:moveTo>
                  <a:lnTo>
                    <a:pt x="9680" y="10815"/>
                  </a:lnTo>
                  <a:lnTo>
                    <a:pt x="0" y="832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187" name="Google Shape;187;p10"/>
          <p:cNvGrpSpPr/>
          <p:nvPr/>
        </p:nvGrpSpPr>
        <p:grpSpPr>
          <a:xfrm rot="10800000">
            <a:off x="-890075" y="-1633374"/>
            <a:ext cx="5763570" cy="5727202"/>
            <a:chOff x="4252636" y="1046537"/>
            <a:chExt cx="5763570" cy="5727202"/>
          </a:xfrm>
        </p:grpSpPr>
        <p:grpSp>
          <p:nvGrpSpPr>
            <p:cNvPr id="188" name="Google Shape;188;p10"/>
            <p:cNvGrpSpPr/>
            <p:nvPr/>
          </p:nvGrpSpPr>
          <p:grpSpPr>
            <a:xfrm>
              <a:off x="4252636" y="1513791"/>
              <a:ext cx="5763570" cy="5259947"/>
              <a:chOff x="4252636" y="1513791"/>
              <a:chExt cx="5763570" cy="5259947"/>
            </a:xfrm>
          </p:grpSpPr>
          <p:sp>
            <p:nvSpPr>
              <p:cNvPr id="189" name="Google Shape;189;p10"/>
              <p:cNvSpPr/>
              <p:nvPr/>
            </p:nvSpPr>
            <p:spPr>
              <a:xfrm rot="8657482" flipH="1">
                <a:off x="4551907" y="4748865"/>
                <a:ext cx="1877323" cy="1630247"/>
              </a:xfrm>
              <a:custGeom>
                <a:avLst/>
                <a:gdLst/>
                <a:ahLst/>
                <a:cxnLst/>
                <a:rect l="l" t="t" r="r" b="b"/>
                <a:pathLst>
                  <a:path w="12731" h="20416" extrusionOk="0">
                    <a:moveTo>
                      <a:pt x="10313" y="0"/>
                    </a:moveTo>
                    <a:lnTo>
                      <a:pt x="12730" y="20416"/>
                    </a:lnTo>
                    <a:lnTo>
                      <a:pt x="1" y="140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190" name="Google Shape;190;p10"/>
              <p:cNvGrpSpPr/>
              <p:nvPr/>
            </p:nvGrpSpPr>
            <p:grpSpPr>
              <a:xfrm>
                <a:off x="6123144" y="1513791"/>
                <a:ext cx="3893062" cy="4528913"/>
                <a:chOff x="6123144" y="1513791"/>
                <a:chExt cx="3893062" cy="4528913"/>
              </a:xfrm>
            </p:grpSpPr>
            <p:sp>
              <p:nvSpPr>
                <p:cNvPr id="191" name="Google Shape;191;p10"/>
                <p:cNvSpPr/>
                <p:nvPr/>
              </p:nvSpPr>
              <p:spPr>
                <a:xfrm rot="10800000" flipH="1">
                  <a:off x="8853970" y="2955321"/>
                  <a:ext cx="821208" cy="816407"/>
                </a:xfrm>
                <a:custGeom>
                  <a:avLst/>
                  <a:gdLst/>
                  <a:ahLst/>
                  <a:cxnLst/>
                  <a:rect l="l" t="t" r="r" b="b"/>
                  <a:pathLst>
                    <a:path w="10434" h="10373" extrusionOk="0">
                      <a:moveTo>
                        <a:pt x="0" y="10373"/>
                      </a:moveTo>
                      <a:lnTo>
                        <a:pt x="572" y="0"/>
                      </a:lnTo>
                      <a:lnTo>
                        <a:pt x="10433" y="3778"/>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2" name="Google Shape;192;p10"/>
                <p:cNvSpPr/>
                <p:nvPr/>
              </p:nvSpPr>
              <p:spPr>
                <a:xfrm rot="10800000" flipH="1">
                  <a:off x="8723713" y="5000624"/>
                  <a:ext cx="1247474" cy="568880"/>
                </a:xfrm>
                <a:custGeom>
                  <a:avLst/>
                  <a:gdLst/>
                  <a:ahLst/>
                  <a:cxnLst/>
                  <a:rect l="l" t="t" r="r" b="b"/>
                  <a:pathLst>
                    <a:path w="15850" h="7228" extrusionOk="0">
                      <a:moveTo>
                        <a:pt x="0" y="1465"/>
                      </a:moveTo>
                      <a:lnTo>
                        <a:pt x="8206" y="7227"/>
                      </a:lnTo>
                      <a:lnTo>
                        <a:pt x="15849"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3" name="Google Shape;193;p10"/>
                <p:cNvSpPr/>
                <p:nvPr/>
              </p:nvSpPr>
              <p:spPr>
                <a:xfrm rot="10800000" flipH="1">
                  <a:off x="7406037" y="3736229"/>
                  <a:ext cx="1051735" cy="1606841"/>
                </a:xfrm>
                <a:custGeom>
                  <a:avLst/>
                  <a:gdLst/>
                  <a:ahLst/>
                  <a:cxnLst/>
                  <a:rect l="l" t="t" r="r" b="b"/>
                  <a:pathLst>
                    <a:path w="13363" h="20416" extrusionOk="0">
                      <a:moveTo>
                        <a:pt x="1" y="0"/>
                      </a:moveTo>
                      <a:lnTo>
                        <a:pt x="2418" y="20416"/>
                      </a:lnTo>
                      <a:lnTo>
                        <a:pt x="13363" y="11967"/>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4" name="Google Shape;194;p10"/>
                <p:cNvSpPr/>
                <p:nvPr/>
              </p:nvSpPr>
              <p:spPr>
                <a:xfrm rot="10800000" flipH="1">
                  <a:off x="7406037" y="4401129"/>
                  <a:ext cx="1317758" cy="1053152"/>
                </a:xfrm>
                <a:custGeom>
                  <a:avLst/>
                  <a:gdLst/>
                  <a:ahLst/>
                  <a:cxnLst/>
                  <a:rect l="l" t="t" r="r" b="b"/>
                  <a:pathLst>
                    <a:path w="16743" h="13381" extrusionOk="0">
                      <a:moveTo>
                        <a:pt x="1" y="1413"/>
                      </a:moveTo>
                      <a:lnTo>
                        <a:pt x="16742" y="1"/>
                      </a:lnTo>
                      <a:lnTo>
                        <a:pt x="13363" y="1338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5" name="Google Shape;195;p10"/>
                <p:cNvSpPr/>
                <p:nvPr/>
              </p:nvSpPr>
              <p:spPr>
                <a:xfrm rot="10800000" flipH="1">
                  <a:off x="7596346" y="3736231"/>
                  <a:ext cx="1302725" cy="664979"/>
                </a:xfrm>
                <a:custGeom>
                  <a:avLst/>
                  <a:gdLst/>
                  <a:ahLst/>
                  <a:cxnLst/>
                  <a:rect l="l" t="t" r="r" b="b"/>
                  <a:pathLst>
                    <a:path w="16552" h="8449" extrusionOk="0">
                      <a:moveTo>
                        <a:pt x="0" y="8449"/>
                      </a:moveTo>
                      <a:lnTo>
                        <a:pt x="16551" y="7998"/>
                      </a:lnTo>
                      <a:lnTo>
                        <a:pt x="10945"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6" name="Google Shape;196;p10"/>
                <p:cNvSpPr/>
                <p:nvPr/>
              </p:nvSpPr>
              <p:spPr>
                <a:xfrm rot="10800000" flipH="1">
                  <a:off x="8457691" y="4401129"/>
                  <a:ext cx="911955" cy="1053152"/>
                </a:xfrm>
                <a:custGeom>
                  <a:avLst/>
                  <a:gdLst/>
                  <a:ahLst/>
                  <a:cxnLst/>
                  <a:rect l="l" t="t" r="r" b="b"/>
                  <a:pathLst>
                    <a:path w="11587" h="13381" extrusionOk="0">
                      <a:moveTo>
                        <a:pt x="3380" y="1"/>
                      </a:moveTo>
                      <a:lnTo>
                        <a:pt x="11586" y="5763"/>
                      </a:lnTo>
                      <a:lnTo>
                        <a:pt x="1" y="1338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7" name="Google Shape;197;p10"/>
                <p:cNvSpPr/>
                <p:nvPr/>
              </p:nvSpPr>
              <p:spPr>
                <a:xfrm rot="10800000" flipH="1">
                  <a:off x="6594434" y="3736229"/>
                  <a:ext cx="1001993" cy="1606841"/>
                </a:xfrm>
                <a:custGeom>
                  <a:avLst/>
                  <a:gdLst/>
                  <a:ahLst/>
                  <a:cxnLst/>
                  <a:rect l="l" t="t" r="r" b="b"/>
                  <a:pathLst>
                    <a:path w="12731" h="20416" extrusionOk="0">
                      <a:moveTo>
                        <a:pt x="10313" y="0"/>
                      </a:moveTo>
                      <a:lnTo>
                        <a:pt x="12730" y="20416"/>
                      </a:lnTo>
                      <a:lnTo>
                        <a:pt x="1" y="14082"/>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8" name="Google Shape;198;p10"/>
                <p:cNvSpPr/>
                <p:nvPr/>
              </p:nvSpPr>
              <p:spPr>
                <a:xfrm rot="10800000" flipH="1">
                  <a:off x="6488733" y="4234746"/>
                  <a:ext cx="917385" cy="1108324"/>
                </a:xfrm>
                <a:custGeom>
                  <a:avLst/>
                  <a:gdLst/>
                  <a:ahLst/>
                  <a:cxnLst/>
                  <a:rect l="l" t="t" r="r" b="b"/>
                  <a:pathLst>
                    <a:path w="11656" h="14082" extrusionOk="0">
                      <a:moveTo>
                        <a:pt x="1" y="1153"/>
                      </a:moveTo>
                      <a:lnTo>
                        <a:pt x="11656" y="0"/>
                      </a:lnTo>
                      <a:lnTo>
                        <a:pt x="1344" y="1408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99" name="Google Shape;199;p10"/>
                <p:cNvSpPr/>
                <p:nvPr/>
              </p:nvSpPr>
              <p:spPr>
                <a:xfrm rot="10800000" flipH="1">
                  <a:off x="8853970" y="2104128"/>
                  <a:ext cx="536138" cy="851273"/>
                </a:xfrm>
                <a:custGeom>
                  <a:avLst/>
                  <a:gdLst/>
                  <a:ahLst/>
                  <a:cxnLst/>
                  <a:rect l="l" t="t" r="r" b="b"/>
                  <a:pathLst>
                    <a:path w="6812" h="10816" extrusionOk="0">
                      <a:moveTo>
                        <a:pt x="0" y="1"/>
                      </a:moveTo>
                      <a:lnTo>
                        <a:pt x="3120" y="10815"/>
                      </a:lnTo>
                      <a:lnTo>
                        <a:pt x="6811" y="371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0" name="Google Shape;200;p10"/>
                <p:cNvSpPr/>
                <p:nvPr/>
              </p:nvSpPr>
              <p:spPr>
                <a:xfrm rot="10800000" flipH="1">
                  <a:off x="8853970" y="2663405"/>
                  <a:ext cx="821208" cy="810976"/>
                </a:xfrm>
                <a:custGeom>
                  <a:avLst/>
                  <a:gdLst/>
                  <a:ahLst/>
                  <a:cxnLst/>
                  <a:rect l="l" t="t" r="r" b="b"/>
                  <a:pathLst>
                    <a:path w="10434" h="10304" extrusionOk="0">
                      <a:moveTo>
                        <a:pt x="0" y="6595"/>
                      </a:moveTo>
                      <a:lnTo>
                        <a:pt x="10433" y="0"/>
                      </a:lnTo>
                      <a:lnTo>
                        <a:pt x="6811" y="10304"/>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1" name="Google Shape;201;p10"/>
                <p:cNvSpPr/>
                <p:nvPr/>
              </p:nvSpPr>
              <p:spPr>
                <a:xfrm rot="10800000" flipH="1">
                  <a:off x="9099450" y="2104129"/>
                  <a:ext cx="696461" cy="559356"/>
                </a:xfrm>
                <a:custGeom>
                  <a:avLst/>
                  <a:gdLst/>
                  <a:ahLst/>
                  <a:cxnLst/>
                  <a:rect l="l" t="t" r="r" b="b"/>
                  <a:pathLst>
                    <a:path w="8849" h="7107" extrusionOk="0">
                      <a:moveTo>
                        <a:pt x="1" y="7106"/>
                      </a:moveTo>
                      <a:lnTo>
                        <a:pt x="8848" y="1664"/>
                      </a:lnTo>
                      <a:lnTo>
                        <a:pt x="3692"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2" name="Google Shape;202;p10"/>
                <p:cNvSpPr/>
                <p:nvPr/>
              </p:nvSpPr>
              <p:spPr>
                <a:xfrm rot="10800000" flipH="1">
                  <a:off x="6123144" y="4234735"/>
                  <a:ext cx="471364" cy="1807970"/>
                </a:xfrm>
                <a:custGeom>
                  <a:avLst/>
                  <a:gdLst/>
                  <a:ahLst/>
                  <a:cxnLst/>
                  <a:rect l="l" t="t" r="r" b="b"/>
                  <a:pathLst>
                    <a:path w="5989" h="12930" extrusionOk="0">
                      <a:moveTo>
                        <a:pt x="4646" y="1"/>
                      </a:moveTo>
                      <a:lnTo>
                        <a:pt x="5989" y="12930"/>
                      </a:lnTo>
                      <a:lnTo>
                        <a:pt x="1" y="6275"/>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3" name="Google Shape;203;p10"/>
                <p:cNvSpPr/>
                <p:nvPr/>
              </p:nvSpPr>
              <p:spPr>
                <a:xfrm rot="10800000" flipH="1">
                  <a:off x="8457691" y="4401129"/>
                  <a:ext cx="1012225" cy="599575"/>
                </a:xfrm>
                <a:custGeom>
                  <a:avLst/>
                  <a:gdLst/>
                  <a:ahLst/>
                  <a:cxnLst/>
                  <a:rect l="l" t="t" r="r" b="b"/>
                  <a:pathLst>
                    <a:path w="12861" h="7618" extrusionOk="0">
                      <a:moveTo>
                        <a:pt x="1" y="7617"/>
                      </a:moveTo>
                      <a:lnTo>
                        <a:pt x="11586" y="0"/>
                      </a:lnTo>
                      <a:lnTo>
                        <a:pt x="12860" y="416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4" name="Google Shape;204;p10"/>
                <p:cNvSpPr/>
                <p:nvPr/>
              </p:nvSpPr>
              <p:spPr>
                <a:xfrm rot="10800000" flipH="1">
                  <a:off x="9099450" y="1937747"/>
                  <a:ext cx="916756" cy="594774"/>
                </a:xfrm>
                <a:custGeom>
                  <a:avLst/>
                  <a:gdLst/>
                  <a:ahLst/>
                  <a:cxnLst/>
                  <a:rect l="l" t="t" r="r" b="b"/>
                  <a:pathLst>
                    <a:path w="11648" h="7557" extrusionOk="0">
                      <a:moveTo>
                        <a:pt x="1" y="5442"/>
                      </a:moveTo>
                      <a:lnTo>
                        <a:pt x="8848" y="0"/>
                      </a:lnTo>
                      <a:lnTo>
                        <a:pt x="11647" y="7557"/>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5" name="Google Shape;205;p10"/>
                <p:cNvSpPr/>
                <p:nvPr/>
              </p:nvSpPr>
              <p:spPr>
                <a:xfrm rot="10800000" flipH="1">
                  <a:off x="8337666" y="2104128"/>
                  <a:ext cx="761864" cy="851273"/>
                </a:xfrm>
                <a:custGeom>
                  <a:avLst/>
                  <a:gdLst/>
                  <a:ahLst/>
                  <a:cxnLst/>
                  <a:rect l="l" t="t" r="r" b="b"/>
                  <a:pathLst>
                    <a:path w="9680" h="10816" extrusionOk="0">
                      <a:moveTo>
                        <a:pt x="6560" y="1"/>
                      </a:moveTo>
                      <a:lnTo>
                        <a:pt x="9680" y="10815"/>
                      </a:lnTo>
                      <a:lnTo>
                        <a:pt x="0" y="832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6" name="Google Shape;206;p10"/>
                <p:cNvSpPr/>
                <p:nvPr/>
              </p:nvSpPr>
              <p:spPr>
                <a:xfrm rot="10800000" flipH="1">
                  <a:off x="8457691" y="3771648"/>
                  <a:ext cx="856704" cy="629561"/>
                </a:xfrm>
                <a:custGeom>
                  <a:avLst/>
                  <a:gdLst/>
                  <a:ahLst/>
                  <a:cxnLst/>
                  <a:rect l="l" t="t" r="r" b="b"/>
                  <a:pathLst>
                    <a:path w="10885" h="7999" extrusionOk="0">
                      <a:moveTo>
                        <a:pt x="1" y="0"/>
                      </a:moveTo>
                      <a:lnTo>
                        <a:pt x="5607" y="7998"/>
                      </a:lnTo>
                      <a:lnTo>
                        <a:pt x="10884" y="5442"/>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7" name="Google Shape;207;p10"/>
                <p:cNvSpPr/>
                <p:nvPr/>
              </p:nvSpPr>
              <p:spPr>
                <a:xfrm rot="10800000" flipH="1">
                  <a:off x="8457691" y="3972818"/>
                  <a:ext cx="1012225" cy="700553"/>
                </a:xfrm>
                <a:custGeom>
                  <a:avLst/>
                  <a:gdLst/>
                  <a:ahLst/>
                  <a:cxnLst/>
                  <a:rect l="l" t="t" r="r" b="b"/>
                  <a:pathLst>
                    <a:path w="12861" h="8901" extrusionOk="0">
                      <a:moveTo>
                        <a:pt x="1" y="3458"/>
                      </a:moveTo>
                      <a:lnTo>
                        <a:pt x="12860" y="1"/>
                      </a:lnTo>
                      <a:lnTo>
                        <a:pt x="10884" y="890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8" name="Google Shape;208;p10"/>
                <p:cNvSpPr/>
                <p:nvPr/>
              </p:nvSpPr>
              <p:spPr>
                <a:xfrm rot="10800000" flipH="1">
                  <a:off x="8898989" y="3474302"/>
                  <a:ext cx="776189" cy="498596"/>
                </a:xfrm>
                <a:custGeom>
                  <a:avLst/>
                  <a:gdLst/>
                  <a:ahLst/>
                  <a:cxnLst/>
                  <a:rect l="l" t="t" r="r" b="b"/>
                  <a:pathLst>
                    <a:path w="9862" h="6335" extrusionOk="0">
                      <a:moveTo>
                        <a:pt x="0" y="2556"/>
                      </a:moveTo>
                      <a:lnTo>
                        <a:pt x="9861" y="6334"/>
                      </a:lnTo>
                      <a:lnTo>
                        <a:pt x="5277"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09" name="Google Shape;209;p10"/>
                <p:cNvSpPr/>
                <p:nvPr/>
              </p:nvSpPr>
              <p:spPr>
                <a:xfrm rot="10800000" flipH="1">
                  <a:off x="9314314" y="3972818"/>
                  <a:ext cx="251069" cy="700553"/>
                </a:xfrm>
                <a:custGeom>
                  <a:avLst/>
                  <a:gdLst/>
                  <a:ahLst/>
                  <a:cxnLst/>
                  <a:rect l="l" t="t" r="r" b="b"/>
                  <a:pathLst>
                    <a:path w="3190" h="8901" extrusionOk="0">
                      <a:moveTo>
                        <a:pt x="1976" y="1"/>
                      </a:moveTo>
                      <a:lnTo>
                        <a:pt x="3189" y="5503"/>
                      </a:lnTo>
                      <a:lnTo>
                        <a:pt x="0" y="890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0" name="Google Shape;210;p10"/>
                <p:cNvSpPr/>
                <p:nvPr/>
              </p:nvSpPr>
              <p:spPr>
                <a:xfrm rot="10800000" flipH="1">
                  <a:off x="7596346" y="3045989"/>
                  <a:ext cx="1302725" cy="725739"/>
                </a:xfrm>
                <a:custGeom>
                  <a:avLst/>
                  <a:gdLst/>
                  <a:ahLst/>
                  <a:cxnLst/>
                  <a:rect l="l" t="t" r="r" b="b"/>
                  <a:pathLst>
                    <a:path w="16552" h="9221" extrusionOk="0">
                      <a:moveTo>
                        <a:pt x="0" y="451"/>
                      </a:moveTo>
                      <a:lnTo>
                        <a:pt x="16551" y="0"/>
                      </a:lnTo>
                      <a:lnTo>
                        <a:pt x="7444" y="922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1" name="Google Shape;211;p10"/>
                <p:cNvSpPr/>
                <p:nvPr/>
              </p:nvSpPr>
              <p:spPr>
                <a:xfrm rot="10800000" flipH="1">
                  <a:off x="8182145" y="2300576"/>
                  <a:ext cx="671905" cy="745494"/>
                </a:xfrm>
                <a:custGeom>
                  <a:avLst/>
                  <a:gdLst/>
                  <a:ahLst/>
                  <a:cxnLst/>
                  <a:rect l="l" t="t" r="r" b="b"/>
                  <a:pathLst>
                    <a:path w="8537" h="9472" extrusionOk="0">
                      <a:moveTo>
                        <a:pt x="1976" y="9472"/>
                      </a:moveTo>
                      <a:lnTo>
                        <a:pt x="8536" y="1153"/>
                      </a:lnTo>
                      <a:lnTo>
                        <a:pt x="1"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2" name="Google Shape;212;p10"/>
                <p:cNvSpPr/>
                <p:nvPr/>
              </p:nvSpPr>
              <p:spPr>
                <a:xfrm rot="10800000" flipH="1">
                  <a:off x="8182145" y="2955321"/>
                  <a:ext cx="716924" cy="816407"/>
                </a:xfrm>
                <a:custGeom>
                  <a:avLst/>
                  <a:gdLst/>
                  <a:ahLst/>
                  <a:cxnLst/>
                  <a:rect l="l" t="t" r="r" b="b"/>
                  <a:pathLst>
                    <a:path w="9109" h="10373" extrusionOk="0">
                      <a:moveTo>
                        <a:pt x="8536" y="10373"/>
                      </a:moveTo>
                      <a:lnTo>
                        <a:pt x="9108" y="0"/>
                      </a:lnTo>
                      <a:lnTo>
                        <a:pt x="1" y="922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13" name="Google Shape;213;p10"/>
                <p:cNvSpPr/>
                <p:nvPr/>
              </p:nvSpPr>
              <p:spPr>
                <a:xfrm rot="-9881915" flipH="1">
                  <a:off x="8412683" y="1696322"/>
                  <a:ext cx="1493034" cy="816387"/>
                </a:xfrm>
                <a:custGeom>
                  <a:avLst/>
                  <a:gdLst/>
                  <a:ahLst/>
                  <a:cxnLst/>
                  <a:rect l="l" t="t" r="r" b="b"/>
                  <a:pathLst>
                    <a:path w="18970" h="4291" extrusionOk="0">
                      <a:moveTo>
                        <a:pt x="8025" y="4160"/>
                      </a:moveTo>
                      <a:lnTo>
                        <a:pt x="18969" y="4290"/>
                      </a:lnTo>
                      <a:lnTo>
                        <a:pt x="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sp>
          <p:nvSpPr>
            <p:cNvPr id="214" name="Google Shape;214;p10"/>
            <p:cNvSpPr/>
            <p:nvPr/>
          </p:nvSpPr>
          <p:spPr>
            <a:xfrm rot="-5575774" flipH="1">
              <a:off x="8763078" y="1023088"/>
              <a:ext cx="761868" cy="851277"/>
            </a:xfrm>
            <a:custGeom>
              <a:avLst/>
              <a:gdLst/>
              <a:ahLst/>
              <a:cxnLst/>
              <a:rect l="l" t="t" r="r" b="b"/>
              <a:pathLst>
                <a:path w="9680" h="10816" extrusionOk="0">
                  <a:moveTo>
                    <a:pt x="6560" y="1"/>
                  </a:moveTo>
                  <a:lnTo>
                    <a:pt x="9680" y="10815"/>
                  </a:lnTo>
                  <a:lnTo>
                    <a:pt x="0" y="832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15" name="Google Shape;215;p10"/>
          <p:cNvSpPr txBox="1">
            <a:spLocks noGrp="1"/>
          </p:cNvSpPr>
          <p:nvPr>
            <p:ph type="title"/>
          </p:nvPr>
        </p:nvSpPr>
        <p:spPr>
          <a:xfrm>
            <a:off x="2323500" y="1470013"/>
            <a:ext cx="4497000" cy="2203500"/>
          </a:xfrm>
          <a:prstGeom prst="rect">
            <a:avLst/>
          </a:prstGeom>
        </p:spPr>
        <p:txBody>
          <a:bodyPr spcFirstLastPara="1" wrap="square" lIns="91425" tIns="91425" rIns="91425" bIns="91425" anchor="b" anchorCtr="0">
            <a:noAutofit/>
          </a:bodyPr>
          <a:lstStyle>
            <a:lvl1pPr lvl="0" algn="ctr" rtl="0">
              <a:lnSpc>
                <a:spcPct val="80000"/>
              </a:lnSpc>
              <a:spcBef>
                <a:spcPts val="0"/>
              </a:spcBef>
              <a:spcAft>
                <a:spcPts val="0"/>
              </a:spcAft>
              <a:buClr>
                <a:schemeClr val="accent5"/>
              </a:buClr>
              <a:buSzPts val="3800"/>
              <a:buNone/>
              <a:defRPr sz="7500">
                <a:solidFill>
                  <a:schemeClr val="accent5"/>
                </a:solidFill>
              </a:defRPr>
            </a:lvl1pPr>
            <a:lvl2pPr lvl="1" algn="ctr" rtl="0">
              <a:spcBef>
                <a:spcPts val="0"/>
              </a:spcBef>
              <a:spcAft>
                <a:spcPts val="0"/>
              </a:spcAft>
              <a:buSzPts val="4200"/>
              <a:buNone/>
              <a:defRPr sz="4200"/>
            </a:lvl2pPr>
            <a:lvl3pPr lvl="2" algn="ctr" rtl="0">
              <a:spcBef>
                <a:spcPts val="0"/>
              </a:spcBef>
              <a:spcAft>
                <a:spcPts val="0"/>
              </a:spcAft>
              <a:buSzPts val="4200"/>
              <a:buNone/>
              <a:defRPr sz="4200"/>
            </a:lvl3pPr>
            <a:lvl4pPr lvl="3" algn="ctr" rtl="0">
              <a:spcBef>
                <a:spcPts val="0"/>
              </a:spcBef>
              <a:spcAft>
                <a:spcPts val="0"/>
              </a:spcAft>
              <a:buSzPts val="4200"/>
              <a:buNone/>
              <a:defRPr sz="4200"/>
            </a:lvl4pPr>
            <a:lvl5pPr lvl="4" algn="ctr" rtl="0">
              <a:spcBef>
                <a:spcPts val="0"/>
              </a:spcBef>
              <a:spcAft>
                <a:spcPts val="0"/>
              </a:spcAft>
              <a:buSzPts val="4200"/>
              <a:buNone/>
              <a:defRPr sz="4200"/>
            </a:lvl5pPr>
            <a:lvl6pPr lvl="5" algn="ctr" rtl="0">
              <a:spcBef>
                <a:spcPts val="0"/>
              </a:spcBef>
              <a:spcAft>
                <a:spcPts val="0"/>
              </a:spcAft>
              <a:buSzPts val="4200"/>
              <a:buNone/>
              <a:defRPr sz="4200"/>
            </a:lvl6pPr>
            <a:lvl7pPr lvl="6" algn="ctr" rtl="0">
              <a:spcBef>
                <a:spcPts val="0"/>
              </a:spcBef>
              <a:spcAft>
                <a:spcPts val="0"/>
              </a:spcAft>
              <a:buSzPts val="4200"/>
              <a:buNone/>
              <a:defRPr sz="4200"/>
            </a:lvl7pPr>
            <a:lvl8pPr lvl="7" algn="ctr" rtl="0">
              <a:spcBef>
                <a:spcPts val="0"/>
              </a:spcBef>
              <a:spcAft>
                <a:spcPts val="0"/>
              </a:spcAft>
              <a:buSzPts val="4200"/>
              <a:buNone/>
              <a:defRPr sz="4200"/>
            </a:lvl8pPr>
            <a:lvl9pPr lvl="8" algn="ctr" rtl="0">
              <a:spcBef>
                <a:spcPts val="0"/>
              </a:spcBef>
              <a:spcAft>
                <a:spcPts val="0"/>
              </a:spcAft>
              <a:buSzPts val="4200"/>
              <a:buNone/>
              <a:defRPr sz="42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271"/>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able of contents">
  <p:cSld name="CUSTOM_1">
    <p:spTree>
      <p:nvGrpSpPr>
        <p:cNvPr id="1" name="Shape 285"/>
        <p:cNvGrpSpPr/>
        <p:nvPr/>
      </p:nvGrpSpPr>
      <p:grpSpPr>
        <a:xfrm>
          <a:off x="0" y="0"/>
          <a:ext cx="0" cy="0"/>
          <a:chOff x="0" y="0"/>
          <a:chExt cx="0" cy="0"/>
        </a:xfrm>
      </p:grpSpPr>
      <p:grpSp>
        <p:nvGrpSpPr>
          <p:cNvPr id="286" name="Google Shape;286;p14"/>
          <p:cNvGrpSpPr/>
          <p:nvPr/>
        </p:nvGrpSpPr>
        <p:grpSpPr>
          <a:xfrm>
            <a:off x="-1440957" y="-1065529"/>
            <a:ext cx="11556429" cy="7376345"/>
            <a:chOff x="-1440957" y="-1065529"/>
            <a:chExt cx="11556429" cy="7376345"/>
          </a:xfrm>
        </p:grpSpPr>
        <p:sp>
          <p:nvSpPr>
            <p:cNvPr id="287" name="Google Shape;287;p14"/>
            <p:cNvSpPr/>
            <p:nvPr/>
          </p:nvSpPr>
          <p:spPr>
            <a:xfrm rot="3470916">
              <a:off x="7346912" y="4955599"/>
              <a:ext cx="1844072" cy="750010"/>
            </a:xfrm>
            <a:custGeom>
              <a:avLst/>
              <a:gdLst/>
              <a:ahLst/>
              <a:cxnLst/>
              <a:rect l="l" t="t" r="r" b="b"/>
              <a:pathLst>
                <a:path w="53254" h="30273" extrusionOk="0">
                  <a:moveTo>
                    <a:pt x="26534" y="0"/>
                  </a:moveTo>
                  <a:lnTo>
                    <a:pt x="1" y="30183"/>
                  </a:lnTo>
                  <a:lnTo>
                    <a:pt x="53254" y="30272"/>
                  </a:lnTo>
                  <a:lnTo>
                    <a:pt x="53254" y="30272"/>
                  </a:lnTo>
                  <a:lnTo>
                    <a:pt x="26534"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88" name="Google Shape;288;p14"/>
            <p:cNvSpPr/>
            <p:nvPr/>
          </p:nvSpPr>
          <p:spPr>
            <a:xfrm rot="523234">
              <a:off x="-185363" y="2053142"/>
              <a:ext cx="677945" cy="1040368"/>
            </a:xfrm>
            <a:custGeom>
              <a:avLst/>
              <a:gdLst/>
              <a:ahLst/>
              <a:cxnLst/>
              <a:rect l="l" t="t" r="r" b="b"/>
              <a:pathLst>
                <a:path w="30637" h="47010" extrusionOk="0">
                  <a:moveTo>
                    <a:pt x="0" y="1"/>
                  </a:moveTo>
                  <a:lnTo>
                    <a:pt x="171" y="47010"/>
                  </a:lnTo>
                  <a:lnTo>
                    <a:pt x="30637" y="13592"/>
                  </a:lnTo>
                  <a:lnTo>
                    <a:pt x="0"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89" name="Google Shape;289;p14"/>
            <p:cNvGrpSpPr/>
            <p:nvPr/>
          </p:nvGrpSpPr>
          <p:grpSpPr>
            <a:xfrm>
              <a:off x="7818820" y="2009358"/>
              <a:ext cx="2296651" cy="2093440"/>
              <a:chOff x="7547520" y="1595908"/>
              <a:chExt cx="2296651" cy="2093440"/>
            </a:xfrm>
          </p:grpSpPr>
          <p:sp>
            <p:nvSpPr>
              <p:cNvPr id="290" name="Google Shape;290;p14"/>
              <p:cNvSpPr/>
              <p:nvPr/>
            </p:nvSpPr>
            <p:spPr>
              <a:xfrm rot="470400">
                <a:off x="7662576" y="1728307"/>
                <a:ext cx="2066540" cy="1828552"/>
              </a:xfrm>
              <a:custGeom>
                <a:avLst/>
                <a:gdLst/>
                <a:ahLst/>
                <a:cxnLst/>
                <a:rect l="l" t="t" r="r" b="b"/>
                <a:pathLst>
                  <a:path w="82666" h="73146" extrusionOk="0">
                    <a:moveTo>
                      <a:pt x="43336" y="0"/>
                    </a:moveTo>
                    <a:lnTo>
                      <a:pt x="0" y="48015"/>
                    </a:lnTo>
                    <a:lnTo>
                      <a:pt x="82665" y="73145"/>
                    </a:lnTo>
                    <a:lnTo>
                      <a:pt x="82576" y="30994"/>
                    </a:lnTo>
                    <a:lnTo>
                      <a:pt x="43336" y="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1" name="Google Shape;291;p14"/>
              <p:cNvSpPr/>
              <p:nvPr/>
            </p:nvSpPr>
            <p:spPr>
              <a:xfrm rot="470400">
                <a:off x="7614879" y="2507389"/>
                <a:ext cx="1791854" cy="943900"/>
              </a:xfrm>
              <a:custGeom>
                <a:avLst/>
                <a:gdLst/>
                <a:ahLst/>
                <a:cxnLst/>
                <a:rect l="l" t="t" r="r" b="b"/>
                <a:pathLst>
                  <a:path w="71678" h="37758" extrusionOk="0">
                    <a:moveTo>
                      <a:pt x="49856" y="1"/>
                    </a:moveTo>
                    <a:lnTo>
                      <a:pt x="0" y="15968"/>
                    </a:lnTo>
                    <a:lnTo>
                      <a:pt x="71677" y="37757"/>
                    </a:lnTo>
                    <a:lnTo>
                      <a:pt x="49856"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2" name="Google Shape;292;p14"/>
              <p:cNvSpPr/>
              <p:nvPr/>
            </p:nvSpPr>
            <p:spPr>
              <a:xfrm rot="470400">
                <a:off x="7709258" y="1675302"/>
                <a:ext cx="1246334" cy="1200311"/>
              </a:xfrm>
              <a:custGeom>
                <a:avLst/>
                <a:gdLst/>
                <a:ahLst/>
                <a:cxnLst/>
                <a:rect l="l" t="t" r="r" b="b"/>
                <a:pathLst>
                  <a:path w="49856" h="48015" extrusionOk="0">
                    <a:moveTo>
                      <a:pt x="43336" y="0"/>
                    </a:moveTo>
                    <a:lnTo>
                      <a:pt x="0" y="48015"/>
                    </a:lnTo>
                    <a:lnTo>
                      <a:pt x="49856" y="32048"/>
                    </a:lnTo>
                    <a:lnTo>
                      <a:pt x="43336"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3" name="Google Shape;293;p14"/>
              <p:cNvSpPr/>
              <p:nvPr/>
            </p:nvSpPr>
            <p:spPr>
              <a:xfrm rot="470400">
                <a:off x="8197965" y="3008968"/>
                <a:ext cx="1443373" cy="584669"/>
              </a:xfrm>
              <a:custGeom>
                <a:avLst/>
                <a:gdLst/>
                <a:ahLst/>
                <a:cxnLst/>
                <a:rect l="l" t="t" r="r" b="b"/>
                <a:pathLst>
                  <a:path w="57738" h="23388" extrusionOk="0">
                    <a:moveTo>
                      <a:pt x="57737" y="0"/>
                    </a:moveTo>
                    <a:lnTo>
                      <a:pt x="0" y="5815"/>
                    </a:lnTo>
                    <a:lnTo>
                      <a:pt x="57737" y="23387"/>
                    </a:lnTo>
                    <a:lnTo>
                      <a:pt x="57737"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94" name="Google Shape;294;p14"/>
            <p:cNvSpPr/>
            <p:nvPr/>
          </p:nvSpPr>
          <p:spPr>
            <a:xfrm rot="10800000">
              <a:off x="-450250" y="-728650"/>
              <a:ext cx="2066650" cy="1828650"/>
            </a:xfrm>
            <a:custGeom>
              <a:avLst/>
              <a:gdLst/>
              <a:ahLst/>
              <a:cxnLst/>
              <a:rect l="l" t="t" r="r" b="b"/>
              <a:pathLst>
                <a:path w="82666" h="73146" extrusionOk="0">
                  <a:moveTo>
                    <a:pt x="43336" y="0"/>
                  </a:moveTo>
                  <a:lnTo>
                    <a:pt x="0" y="48015"/>
                  </a:lnTo>
                  <a:lnTo>
                    <a:pt x="82665" y="73145"/>
                  </a:lnTo>
                  <a:lnTo>
                    <a:pt x="82576" y="30994"/>
                  </a:lnTo>
                  <a:lnTo>
                    <a:pt x="43336"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295" name="Google Shape;295;p14"/>
            <p:cNvSpPr/>
            <p:nvPr/>
          </p:nvSpPr>
          <p:spPr>
            <a:xfrm rot="3555342">
              <a:off x="-510863" y="78415"/>
              <a:ext cx="1328942" cy="977034"/>
            </a:xfrm>
            <a:custGeom>
              <a:avLst/>
              <a:gdLst/>
              <a:ahLst/>
              <a:cxnLst/>
              <a:rect l="l" t="t" r="r" b="b"/>
              <a:pathLst>
                <a:path w="14549" h="28326" extrusionOk="0">
                  <a:moveTo>
                    <a:pt x="1" y="1"/>
                  </a:moveTo>
                  <a:lnTo>
                    <a:pt x="1" y="28326"/>
                  </a:lnTo>
                  <a:lnTo>
                    <a:pt x="14548" y="122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nvGrpSpPr>
            <p:cNvPr id="296" name="Google Shape;296;p14"/>
            <p:cNvGrpSpPr/>
            <p:nvPr/>
          </p:nvGrpSpPr>
          <p:grpSpPr>
            <a:xfrm>
              <a:off x="6763700" y="-1065529"/>
              <a:ext cx="2404478" cy="2014149"/>
              <a:chOff x="6712534" y="-1284597"/>
              <a:chExt cx="3464167" cy="2901814"/>
            </a:xfrm>
          </p:grpSpPr>
          <p:sp>
            <p:nvSpPr>
              <p:cNvPr id="297" name="Google Shape;297;p14"/>
              <p:cNvSpPr/>
              <p:nvPr/>
            </p:nvSpPr>
            <p:spPr>
              <a:xfrm rot="8100000">
                <a:off x="6925980" y="-694399"/>
                <a:ext cx="2316919" cy="1563417"/>
              </a:xfrm>
              <a:custGeom>
                <a:avLst/>
                <a:gdLst/>
                <a:ahLst/>
                <a:cxnLst/>
                <a:rect l="l" t="t" r="r" b="b"/>
                <a:pathLst>
                  <a:path w="46329" h="31262" extrusionOk="0">
                    <a:moveTo>
                      <a:pt x="1" y="1"/>
                    </a:moveTo>
                    <a:lnTo>
                      <a:pt x="1" y="31262"/>
                    </a:lnTo>
                    <a:lnTo>
                      <a:pt x="28212" y="23688"/>
                    </a:lnTo>
                    <a:lnTo>
                      <a:pt x="46328" y="11013"/>
                    </a:lnTo>
                    <a:lnTo>
                      <a:pt x="35600" y="90"/>
                    </a:lnTo>
                    <a:lnTo>
                      <a:pt x="1"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r>
                  <a:rPr lang="en" dirty="0"/>
                  <a:t>  </a:t>
                </a:r>
                <a:endParaRPr dirty="0"/>
              </a:p>
            </p:txBody>
          </p:sp>
          <p:sp>
            <p:nvSpPr>
              <p:cNvPr id="298" name="Google Shape;298;p14"/>
              <p:cNvSpPr/>
              <p:nvPr/>
            </p:nvSpPr>
            <p:spPr>
              <a:xfrm rot="1800084">
                <a:off x="8645941" y="-610927"/>
                <a:ext cx="1078180" cy="2099212"/>
              </a:xfrm>
              <a:custGeom>
                <a:avLst/>
                <a:gdLst/>
                <a:ahLst/>
                <a:cxnLst/>
                <a:rect l="l" t="t" r="r" b="b"/>
                <a:pathLst>
                  <a:path w="14549" h="28326" extrusionOk="0">
                    <a:moveTo>
                      <a:pt x="1" y="1"/>
                    </a:moveTo>
                    <a:lnTo>
                      <a:pt x="1" y="28326"/>
                    </a:lnTo>
                    <a:lnTo>
                      <a:pt x="14548" y="12205"/>
                    </a:lnTo>
                    <a:lnTo>
                      <a:pt x="1"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299" name="Google Shape;299;p14"/>
            <p:cNvSpPr/>
            <p:nvPr/>
          </p:nvSpPr>
          <p:spPr>
            <a:xfrm flipH="1">
              <a:off x="25820" y="4046644"/>
              <a:ext cx="1519040" cy="1347994"/>
            </a:xfrm>
            <a:custGeom>
              <a:avLst/>
              <a:gdLst/>
              <a:ahLst/>
              <a:cxnLst/>
              <a:rect l="l" t="t" r="r" b="b"/>
              <a:pathLst>
                <a:path w="11335" h="4161" extrusionOk="0">
                  <a:moveTo>
                    <a:pt x="0" y="3580"/>
                  </a:moveTo>
                  <a:lnTo>
                    <a:pt x="11335" y="4160"/>
                  </a:lnTo>
                  <a:lnTo>
                    <a:pt x="3310" y="1"/>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0" name="Google Shape;300;p14"/>
            <p:cNvSpPr/>
            <p:nvPr/>
          </p:nvSpPr>
          <p:spPr>
            <a:xfrm flipH="1">
              <a:off x="-1440957" y="4046644"/>
              <a:ext cx="2542232" cy="1390108"/>
            </a:xfrm>
            <a:custGeom>
              <a:avLst/>
              <a:gdLst/>
              <a:ahLst/>
              <a:cxnLst/>
              <a:rect l="l" t="t" r="r" b="b"/>
              <a:pathLst>
                <a:path w="18970" h="4291" extrusionOk="0">
                  <a:moveTo>
                    <a:pt x="8025" y="4160"/>
                  </a:moveTo>
                  <a:lnTo>
                    <a:pt x="18969" y="4290"/>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301" name="Google Shape;301;p14"/>
            <p:cNvSpPr/>
            <p:nvPr/>
          </p:nvSpPr>
          <p:spPr>
            <a:xfrm flipH="1">
              <a:off x="1101145" y="4046644"/>
              <a:ext cx="759587" cy="1159773"/>
            </a:xfrm>
            <a:custGeom>
              <a:avLst/>
              <a:gdLst/>
              <a:ahLst/>
              <a:cxnLst/>
              <a:rect l="l" t="t" r="r" b="b"/>
              <a:pathLst>
                <a:path w="5668" h="3580" extrusionOk="0">
                  <a:moveTo>
                    <a:pt x="2357" y="3580"/>
                  </a:moveTo>
                  <a:lnTo>
                    <a:pt x="5667" y="1"/>
                  </a:lnTo>
                  <a:lnTo>
                    <a:pt x="0" y="3580"/>
                  </a:ln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302" name="Google Shape;302;p14"/>
          <p:cNvSpPr txBox="1">
            <a:spLocks noGrp="1"/>
          </p:cNvSpPr>
          <p:nvPr>
            <p:ph type="title"/>
          </p:nvPr>
        </p:nvSpPr>
        <p:spPr>
          <a:xfrm>
            <a:off x="615900" y="438590"/>
            <a:ext cx="7912200" cy="5727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3800"/>
              <a:buNone/>
              <a:defRPr/>
            </a:lvl1pPr>
            <a:lvl2pPr lvl="1" rtl="0">
              <a:spcBef>
                <a:spcPts val="0"/>
              </a:spcBef>
              <a:spcAft>
                <a:spcPts val="0"/>
              </a:spcAft>
              <a:buSzPts val="2400"/>
              <a:buNone/>
              <a:defRPr sz="2400"/>
            </a:lvl2pPr>
            <a:lvl3pPr lvl="2" rtl="0">
              <a:spcBef>
                <a:spcPts val="0"/>
              </a:spcBef>
              <a:spcAft>
                <a:spcPts val="0"/>
              </a:spcAft>
              <a:buSzPts val="2400"/>
              <a:buNone/>
              <a:defRPr sz="2400"/>
            </a:lvl3pPr>
            <a:lvl4pPr lvl="3" rtl="0">
              <a:spcBef>
                <a:spcPts val="0"/>
              </a:spcBef>
              <a:spcAft>
                <a:spcPts val="0"/>
              </a:spcAft>
              <a:buSzPts val="2400"/>
              <a:buNone/>
              <a:defRPr sz="2400"/>
            </a:lvl4pPr>
            <a:lvl5pPr lvl="4" rtl="0">
              <a:spcBef>
                <a:spcPts val="0"/>
              </a:spcBef>
              <a:spcAft>
                <a:spcPts val="0"/>
              </a:spcAft>
              <a:buSzPts val="2400"/>
              <a:buNone/>
              <a:defRPr sz="2400"/>
            </a:lvl5pPr>
            <a:lvl6pPr lvl="5" rtl="0">
              <a:spcBef>
                <a:spcPts val="0"/>
              </a:spcBef>
              <a:spcAft>
                <a:spcPts val="0"/>
              </a:spcAft>
              <a:buSzPts val="2400"/>
              <a:buNone/>
              <a:defRPr sz="2400"/>
            </a:lvl6pPr>
            <a:lvl7pPr lvl="6" rtl="0">
              <a:spcBef>
                <a:spcPts val="0"/>
              </a:spcBef>
              <a:spcAft>
                <a:spcPts val="0"/>
              </a:spcAft>
              <a:buSzPts val="2400"/>
              <a:buNone/>
              <a:defRPr sz="2400"/>
            </a:lvl7pPr>
            <a:lvl8pPr lvl="7" rtl="0">
              <a:spcBef>
                <a:spcPts val="0"/>
              </a:spcBef>
              <a:spcAft>
                <a:spcPts val="0"/>
              </a:spcAft>
              <a:buSzPts val="2400"/>
              <a:buNone/>
              <a:defRPr sz="2400"/>
            </a:lvl8pPr>
            <a:lvl9pPr lvl="8" rtl="0">
              <a:spcBef>
                <a:spcPts val="0"/>
              </a:spcBef>
              <a:spcAft>
                <a:spcPts val="0"/>
              </a:spcAft>
              <a:buSzPts val="2400"/>
              <a:buNone/>
              <a:defRPr sz="2400"/>
            </a:lvl9pPr>
          </a:lstStyle>
          <a:p>
            <a:endParaRPr/>
          </a:p>
        </p:txBody>
      </p:sp>
      <p:sp>
        <p:nvSpPr>
          <p:cNvPr id="303" name="Google Shape;303;p14"/>
          <p:cNvSpPr txBox="1">
            <a:spLocks noGrp="1"/>
          </p:cNvSpPr>
          <p:nvPr>
            <p:ph type="subTitle" idx="1"/>
          </p:nvPr>
        </p:nvSpPr>
        <p:spPr>
          <a:xfrm>
            <a:off x="2094221" y="4016571"/>
            <a:ext cx="23637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4" name="Google Shape;304;p14"/>
          <p:cNvSpPr txBox="1">
            <a:spLocks noGrp="1"/>
          </p:cNvSpPr>
          <p:nvPr>
            <p:ph type="subTitle" idx="2"/>
          </p:nvPr>
        </p:nvSpPr>
        <p:spPr>
          <a:xfrm>
            <a:off x="4678796" y="4016571"/>
            <a:ext cx="23637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05" name="Google Shape;305;p14"/>
          <p:cNvSpPr txBox="1">
            <a:spLocks noGrp="1"/>
          </p:cNvSpPr>
          <p:nvPr>
            <p:ph type="title" idx="3" hasCustomPrompt="1"/>
          </p:nvPr>
        </p:nvSpPr>
        <p:spPr>
          <a:xfrm>
            <a:off x="2500925" y="1515826"/>
            <a:ext cx="1549800" cy="6768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44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06" name="Google Shape;306;p14"/>
          <p:cNvSpPr txBox="1">
            <a:spLocks noGrp="1"/>
          </p:cNvSpPr>
          <p:nvPr>
            <p:ph type="title" idx="4" hasCustomPrompt="1"/>
          </p:nvPr>
        </p:nvSpPr>
        <p:spPr>
          <a:xfrm>
            <a:off x="5089518" y="1548415"/>
            <a:ext cx="1549800" cy="64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44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07" name="Google Shape;307;p14"/>
          <p:cNvSpPr txBox="1">
            <a:spLocks noGrp="1"/>
          </p:cNvSpPr>
          <p:nvPr>
            <p:ph type="title" idx="5" hasCustomPrompt="1"/>
          </p:nvPr>
        </p:nvSpPr>
        <p:spPr>
          <a:xfrm>
            <a:off x="2501169" y="3216965"/>
            <a:ext cx="1549800" cy="64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44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08" name="Google Shape;308;p14"/>
          <p:cNvSpPr txBox="1">
            <a:spLocks noGrp="1"/>
          </p:cNvSpPr>
          <p:nvPr>
            <p:ph type="title" idx="6" hasCustomPrompt="1"/>
          </p:nvPr>
        </p:nvSpPr>
        <p:spPr>
          <a:xfrm>
            <a:off x="5089762" y="3216965"/>
            <a:ext cx="1549800" cy="6417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4400"/>
              <a:buNone/>
              <a:defRPr sz="4400">
                <a:solidFill>
                  <a:schemeClr val="accent3"/>
                </a:solidFill>
              </a:defRPr>
            </a:lvl1pPr>
            <a:lvl2pPr lvl="1" algn="ctr" rtl="0">
              <a:spcBef>
                <a:spcPts val="0"/>
              </a:spcBef>
              <a:spcAft>
                <a:spcPts val="0"/>
              </a:spcAft>
              <a:buSzPts val="12000"/>
              <a:buNone/>
              <a:defRPr sz="12000"/>
            </a:lvl2pPr>
            <a:lvl3pPr lvl="2" algn="ctr" rtl="0">
              <a:spcBef>
                <a:spcPts val="0"/>
              </a:spcBef>
              <a:spcAft>
                <a:spcPts val="0"/>
              </a:spcAft>
              <a:buSzPts val="12000"/>
              <a:buNone/>
              <a:defRPr sz="12000"/>
            </a:lvl3pPr>
            <a:lvl4pPr lvl="3" algn="ctr" rtl="0">
              <a:spcBef>
                <a:spcPts val="0"/>
              </a:spcBef>
              <a:spcAft>
                <a:spcPts val="0"/>
              </a:spcAft>
              <a:buSzPts val="12000"/>
              <a:buNone/>
              <a:defRPr sz="12000"/>
            </a:lvl4pPr>
            <a:lvl5pPr lvl="4" algn="ctr" rtl="0">
              <a:spcBef>
                <a:spcPts val="0"/>
              </a:spcBef>
              <a:spcAft>
                <a:spcPts val="0"/>
              </a:spcAft>
              <a:buSzPts val="12000"/>
              <a:buNone/>
              <a:defRPr sz="12000"/>
            </a:lvl5pPr>
            <a:lvl6pPr lvl="5" algn="ctr" rtl="0">
              <a:spcBef>
                <a:spcPts val="0"/>
              </a:spcBef>
              <a:spcAft>
                <a:spcPts val="0"/>
              </a:spcAft>
              <a:buSzPts val="12000"/>
              <a:buNone/>
              <a:defRPr sz="12000"/>
            </a:lvl6pPr>
            <a:lvl7pPr lvl="6" algn="ctr" rtl="0">
              <a:spcBef>
                <a:spcPts val="0"/>
              </a:spcBef>
              <a:spcAft>
                <a:spcPts val="0"/>
              </a:spcAft>
              <a:buSzPts val="12000"/>
              <a:buNone/>
              <a:defRPr sz="12000"/>
            </a:lvl7pPr>
            <a:lvl8pPr lvl="7" algn="ctr" rtl="0">
              <a:spcBef>
                <a:spcPts val="0"/>
              </a:spcBef>
              <a:spcAft>
                <a:spcPts val="0"/>
              </a:spcAft>
              <a:buSzPts val="12000"/>
              <a:buNone/>
              <a:defRPr sz="12000"/>
            </a:lvl8pPr>
            <a:lvl9pPr lvl="8" algn="ctr" rtl="0">
              <a:spcBef>
                <a:spcPts val="0"/>
              </a:spcBef>
              <a:spcAft>
                <a:spcPts val="0"/>
              </a:spcAft>
              <a:buSzPts val="12000"/>
              <a:buNone/>
              <a:defRPr sz="12000"/>
            </a:lvl9pPr>
          </a:lstStyle>
          <a:p>
            <a:r>
              <a:t>xx%</a:t>
            </a:r>
          </a:p>
        </p:txBody>
      </p:sp>
      <p:sp>
        <p:nvSpPr>
          <p:cNvPr id="309" name="Google Shape;309;p14"/>
          <p:cNvSpPr txBox="1">
            <a:spLocks noGrp="1"/>
          </p:cNvSpPr>
          <p:nvPr>
            <p:ph type="subTitle" idx="7"/>
          </p:nvPr>
        </p:nvSpPr>
        <p:spPr>
          <a:xfrm>
            <a:off x="1974950" y="1994907"/>
            <a:ext cx="2602200" cy="36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Oswald"/>
                <a:ea typeface="Oswald"/>
                <a:cs typeface="Oswald"/>
                <a:sym typeface="Oswald"/>
              </a:defRPr>
            </a:lvl1pPr>
            <a:lvl2pPr lvl="1" algn="ctr" rtl="0">
              <a:lnSpc>
                <a:spcPct val="100000"/>
              </a:lnSpc>
              <a:spcBef>
                <a:spcPts val="0"/>
              </a:spcBef>
              <a:spcAft>
                <a:spcPts val="0"/>
              </a:spcAft>
              <a:buNone/>
              <a:defRPr sz="1800" b="1">
                <a:latin typeface="Oswald"/>
                <a:ea typeface="Oswald"/>
                <a:cs typeface="Oswald"/>
                <a:sym typeface="Oswald"/>
              </a:defRPr>
            </a:lvl2pPr>
            <a:lvl3pPr lvl="2" algn="ctr" rtl="0">
              <a:lnSpc>
                <a:spcPct val="100000"/>
              </a:lnSpc>
              <a:spcBef>
                <a:spcPts val="0"/>
              </a:spcBef>
              <a:spcAft>
                <a:spcPts val="0"/>
              </a:spcAft>
              <a:buNone/>
              <a:defRPr sz="1800" b="1">
                <a:latin typeface="Oswald"/>
                <a:ea typeface="Oswald"/>
                <a:cs typeface="Oswald"/>
                <a:sym typeface="Oswald"/>
              </a:defRPr>
            </a:lvl3pPr>
            <a:lvl4pPr lvl="3" algn="ctr" rtl="0">
              <a:lnSpc>
                <a:spcPct val="100000"/>
              </a:lnSpc>
              <a:spcBef>
                <a:spcPts val="0"/>
              </a:spcBef>
              <a:spcAft>
                <a:spcPts val="0"/>
              </a:spcAft>
              <a:buNone/>
              <a:defRPr sz="1800" b="1">
                <a:latin typeface="Oswald"/>
                <a:ea typeface="Oswald"/>
                <a:cs typeface="Oswald"/>
                <a:sym typeface="Oswald"/>
              </a:defRPr>
            </a:lvl4pPr>
            <a:lvl5pPr lvl="4" algn="ctr" rtl="0">
              <a:lnSpc>
                <a:spcPct val="100000"/>
              </a:lnSpc>
              <a:spcBef>
                <a:spcPts val="0"/>
              </a:spcBef>
              <a:spcAft>
                <a:spcPts val="0"/>
              </a:spcAft>
              <a:buNone/>
              <a:defRPr sz="1800" b="1">
                <a:latin typeface="Oswald"/>
                <a:ea typeface="Oswald"/>
                <a:cs typeface="Oswald"/>
                <a:sym typeface="Oswald"/>
              </a:defRPr>
            </a:lvl5pPr>
            <a:lvl6pPr lvl="5" algn="ctr" rtl="0">
              <a:lnSpc>
                <a:spcPct val="100000"/>
              </a:lnSpc>
              <a:spcBef>
                <a:spcPts val="0"/>
              </a:spcBef>
              <a:spcAft>
                <a:spcPts val="0"/>
              </a:spcAft>
              <a:buNone/>
              <a:defRPr sz="1800" b="1">
                <a:latin typeface="Oswald"/>
                <a:ea typeface="Oswald"/>
                <a:cs typeface="Oswald"/>
                <a:sym typeface="Oswald"/>
              </a:defRPr>
            </a:lvl6pPr>
            <a:lvl7pPr lvl="6" algn="ctr" rtl="0">
              <a:lnSpc>
                <a:spcPct val="100000"/>
              </a:lnSpc>
              <a:spcBef>
                <a:spcPts val="0"/>
              </a:spcBef>
              <a:spcAft>
                <a:spcPts val="0"/>
              </a:spcAft>
              <a:buNone/>
              <a:defRPr sz="1800" b="1">
                <a:latin typeface="Oswald"/>
                <a:ea typeface="Oswald"/>
                <a:cs typeface="Oswald"/>
                <a:sym typeface="Oswald"/>
              </a:defRPr>
            </a:lvl7pPr>
            <a:lvl8pPr lvl="7" algn="ctr" rtl="0">
              <a:lnSpc>
                <a:spcPct val="100000"/>
              </a:lnSpc>
              <a:spcBef>
                <a:spcPts val="0"/>
              </a:spcBef>
              <a:spcAft>
                <a:spcPts val="0"/>
              </a:spcAft>
              <a:buNone/>
              <a:defRPr sz="1800" b="1">
                <a:latin typeface="Oswald"/>
                <a:ea typeface="Oswald"/>
                <a:cs typeface="Oswald"/>
                <a:sym typeface="Oswald"/>
              </a:defRPr>
            </a:lvl8pPr>
            <a:lvl9pPr lvl="8" algn="ctr" rtl="0">
              <a:lnSpc>
                <a:spcPct val="100000"/>
              </a:lnSpc>
              <a:spcBef>
                <a:spcPts val="0"/>
              </a:spcBef>
              <a:spcAft>
                <a:spcPts val="0"/>
              </a:spcAft>
              <a:buNone/>
              <a:defRPr sz="1800" b="1">
                <a:latin typeface="Oswald"/>
                <a:ea typeface="Oswald"/>
                <a:cs typeface="Oswald"/>
                <a:sym typeface="Oswald"/>
              </a:defRPr>
            </a:lvl9pPr>
          </a:lstStyle>
          <a:p>
            <a:endParaRPr/>
          </a:p>
        </p:txBody>
      </p:sp>
      <p:sp>
        <p:nvSpPr>
          <p:cNvPr id="310" name="Google Shape;310;p14"/>
          <p:cNvSpPr txBox="1">
            <a:spLocks noGrp="1"/>
          </p:cNvSpPr>
          <p:nvPr>
            <p:ph type="subTitle" idx="8"/>
          </p:nvPr>
        </p:nvSpPr>
        <p:spPr>
          <a:xfrm>
            <a:off x="4590650" y="1994907"/>
            <a:ext cx="2540100" cy="36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Oswald"/>
                <a:ea typeface="Oswald"/>
                <a:cs typeface="Oswald"/>
                <a:sym typeface="Oswald"/>
              </a:defRPr>
            </a:lvl1pPr>
            <a:lvl2pPr lvl="1" algn="ctr" rtl="0">
              <a:lnSpc>
                <a:spcPct val="100000"/>
              </a:lnSpc>
              <a:spcBef>
                <a:spcPts val="0"/>
              </a:spcBef>
              <a:spcAft>
                <a:spcPts val="0"/>
              </a:spcAft>
              <a:buNone/>
              <a:defRPr sz="1800" b="1">
                <a:latin typeface="Oswald"/>
                <a:ea typeface="Oswald"/>
                <a:cs typeface="Oswald"/>
                <a:sym typeface="Oswald"/>
              </a:defRPr>
            </a:lvl2pPr>
            <a:lvl3pPr lvl="2" algn="ctr" rtl="0">
              <a:lnSpc>
                <a:spcPct val="100000"/>
              </a:lnSpc>
              <a:spcBef>
                <a:spcPts val="0"/>
              </a:spcBef>
              <a:spcAft>
                <a:spcPts val="0"/>
              </a:spcAft>
              <a:buNone/>
              <a:defRPr sz="1800" b="1">
                <a:latin typeface="Oswald"/>
                <a:ea typeface="Oswald"/>
                <a:cs typeface="Oswald"/>
                <a:sym typeface="Oswald"/>
              </a:defRPr>
            </a:lvl3pPr>
            <a:lvl4pPr lvl="3" algn="ctr" rtl="0">
              <a:lnSpc>
                <a:spcPct val="100000"/>
              </a:lnSpc>
              <a:spcBef>
                <a:spcPts val="0"/>
              </a:spcBef>
              <a:spcAft>
                <a:spcPts val="0"/>
              </a:spcAft>
              <a:buNone/>
              <a:defRPr sz="1800" b="1">
                <a:latin typeface="Oswald"/>
                <a:ea typeface="Oswald"/>
                <a:cs typeface="Oswald"/>
                <a:sym typeface="Oswald"/>
              </a:defRPr>
            </a:lvl4pPr>
            <a:lvl5pPr lvl="4" algn="ctr" rtl="0">
              <a:lnSpc>
                <a:spcPct val="100000"/>
              </a:lnSpc>
              <a:spcBef>
                <a:spcPts val="0"/>
              </a:spcBef>
              <a:spcAft>
                <a:spcPts val="0"/>
              </a:spcAft>
              <a:buNone/>
              <a:defRPr sz="1800" b="1">
                <a:latin typeface="Oswald"/>
                <a:ea typeface="Oswald"/>
                <a:cs typeface="Oswald"/>
                <a:sym typeface="Oswald"/>
              </a:defRPr>
            </a:lvl5pPr>
            <a:lvl6pPr lvl="5" algn="ctr" rtl="0">
              <a:lnSpc>
                <a:spcPct val="100000"/>
              </a:lnSpc>
              <a:spcBef>
                <a:spcPts val="0"/>
              </a:spcBef>
              <a:spcAft>
                <a:spcPts val="0"/>
              </a:spcAft>
              <a:buNone/>
              <a:defRPr sz="1800" b="1">
                <a:latin typeface="Oswald"/>
                <a:ea typeface="Oswald"/>
                <a:cs typeface="Oswald"/>
                <a:sym typeface="Oswald"/>
              </a:defRPr>
            </a:lvl6pPr>
            <a:lvl7pPr lvl="6" algn="ctr" rtl="0">
              <a:lnSpc>
                <a:spcPct val="100000"/>
              </a:lnSpc>
              <a:spcBef>
                <a:spcPts val="0"/>
              </a:spcBef>
              <a:spcAft>
                <a:spcPts val="0"/>
              </a:spcAft>
              <a:buNone/>
              <a:defRPr sz="1800" b="1">
                <a:latin typeface="Oswald"/>
                <a:ea typeface="Oswald"/>
                <a:cs typeface="Oswald"/>
                <a:sym typeface="Oswald"/>
              </a:defRPr>
            </a:lvl7pPr>
            <a:lvl8pPr lvl="7" algn="ctr" rtl="0">
              <a:lnSpc>
                <a:spcPct val="100000"/>
              </a:lnSpc>
              <a:spcBef>
                <a:spcPts val="0"/>
              </a:spcBef>
              <a:spcAft>
                <a:spcPts val="0"/>
              </a:spcAft>
              <a:buNone/>
              <a:defRPr sz="1800" b="1">
                <a:latin typeface="Oswald"/>
                <a:ea typeface="Oswald"/>
                <a:cs typeface="Oswald"/>
                <a:sym typeface="Oswald"/>
              </a:defRPr>
            </a:lvl8pPr>
            <a:lvl9pPr lvl="8" algn="ctr" rtl="0">
              <a:lnSpc>
                <a:spcPct val="100000"/>
              </a:lnSpc>
              <a:spcBef>
                <a:spcPts val="0"/>
              </a:spcBef>
              <a:spcAft>
                <a:spcPts val="0"/>
              </a:spcAft>
              <a:buNone/>
              <a:defRPr sz="1800" b="1">
                <a:latin typeface="Oswald"/>
                <a:ea typeface="Oswald"/>
                <a:cs typeface="Oswald"/>
                <a:sym typeface="Oswald"/>
              </a:defRPr>
            </a:lvl9pPr>
          </a:lstStyle>
          <a:p>
            <a:endParaRPr/>
          </a:p>
        </p:txBody>
      </p:sp>
      <p:sp>
        <p:nvSpPr>
          <p:cNvPr id="311" name="Google Shape;311;p14"/>
          <p:cNvSpPr txBox="1">
            <a:spLocks noGrp="1"/>
          </p:cNvSpPr>
          <p:nvPr>
            <p:ph type="subTitle" idx="9"/>
          </p:nvPr>
        </p:nvSpPr>
        <p:spPr>
          <a:xfrm>
            <a:off x="4567075" y="3667521"/>
            <a:ext cx="2602200" cy="36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Oswald"/>
                <a:ea typeface="Oswald"/>
                <a:cs typeface="Oswald"/>
                <a:sym typeface="Oswald"/>
              </a:defRPr>
            </a:lvl1pPr>
            <a:lvl2pPr lvl="1" algn="ctr" rtl="0">
              <a:lnSpc>
                <a:spcPct val="100000"/>
              </a:lnSpc>
              <a:spcBef>
                <a:spcPts val="0"/>
              </a:spcBef>
              <a:spcAft>
                <a:spcPts val="0"/>
              </a:spcAft>
              <a:buNone/>
              <a:defRPr sz="1800" b="1">
                <a:latin typeface="Oswald"/>
                <a:ea typeface="Oswald"/>
                <a:cs typeface="Oswald"/>
                <a:sym typeface="Oswald"/>
              </a:defRPr>
            </a:lvl2pPr>
            <a:lvl3pPr lvl="2" algn="ctr" rtl="0">
              <a:lnSpc>
                <a:spcPct val="100000"/>
              </a:lnSpc>
              <a:spcBef>
                <a:spcPts val="0"/>
              </a:spcBef>
              <a:spcAft>
                <a:spcPts val="0"/>
              </a:spcAft>
              <a:buNone/>
              <a:defRPr sz="1800" b="1">
                <a:latin typeface="Oswald"/>
                <a:ea typeface="Oswald"/>
                <a:cs typeface="Oswald"/>
                <a:sym typeface="Oswald"/>
              </a:defRPr>
            </a:lvl3pPr>
            <a:lvl4pPr lvl="3" algn="ctr" rtl="0">
              <a:lnSpc>
                <a:spcPct val="100000"/>
              </a:lnSpc>
              <a:spcBef>
                <a:spcPts val="0"/>
              </a:spcBef>
              <a:spcAft>
                <a:spcPts val="0"/>
              </a:spcAft>
              <a:buNone/>
              <a:defRPr sz="1800" b="1">
                <a:latin typeface="Oswald"/>
                <a:ea typeface="Oswald"/>
                <a:cs typeface="Oswald"/>
                <a:sym typeface="Oswald"/>
              </a:defRPr>
            </a:lvl4pPr>
            <a:lvl5pPr lvl="4" algn="ctr" rtl="0">
              <a:lnSpc>
                <a:spcPct val="100000"/>
              </a:lnSpc>
              <a:spcBef>
                <a:spcPts val="0"/>
              </a:spcBef>
              <a:spcAft>
                <a:spcPts val="0"/>
              </a:spcAft>
              <a:buNone/>
              <a:defRPr sz="1800" b="1">
                <a:latin typeface="Oswald"/>
                <a:ea typeface="Oswald"/>
                <a:cs typeface="Oswald"/>
                <a:sym typeface="Oswald"/>
              </a:defRPr>
            </a:lvl5pPr>
            <a:lvl6pPr lvl="5" algn="ctr" rtl="0">
              <a:lnSpc>
                <a:spcPct val="100000"/>
              </a:lnSpc>
              <a:spcBef>
                <a:spcPts val="0"/>
              </a:spcBef>
              <a:spcAft>
                <a:spcPts val="0"/>
              </a:spcAft>
              <a:buNone/>
              <a:defRPr sz="1800" b="1">
                <a:latin typeface="Oswald"/>
                <a:ea typeface="Oswald"/>
                <a:cs typeface="Oswald"/>
                <a:sym typeface="Oswald"/>
              </a:defRPr>
            </a:lvl6pPr>
            <a:lvl7pPr lvl="6" algn="ctr" rtl="0">
              <a:lnSpc>
                <a:spcPct val="100000"/>
              </a:lnSpc>
              <a:spcBef>
                <a:spcPts val="0"/>
              </a:spcBef>
              <a:spcAft>
                <a:spcPts val="0"/>
              </a:spcAft>
              <a:buNone/>
              <a:defRPr sz="1800" b="1">
                <a:latin typeface="Oswald"/>
                <a:ea typeface="Oswald"/>
                <a:cs typeface="Oswald"/>
                <a:sym typeface="Oswald"/>
              </a:defRPr>
            </a:lvl7pPr>
            <a:lvl8pPr lvl="7" algn="ctr" rtl="0">
              <a:lnSpc>
                <a:spcPct val="100000"/>
              </a:lnSpc>
              <a:spcBef>
                <a:spcPts val="0"/>
              </a:spcBef>
              <a:spcAft>
                <a:spcPts val="0"/>
              </a:spcAft>
              <a:buNone/>
              <a:defRPr sz="1800" b="1">
                <a:latin typeface="Oswald"/>
                <a:ea typeface="Oswald"/>
                <a:cs typeface="Oswald"/>
                <a:sym typeface="Oswald"/>
              </a:defRPr>
            </a:lvl8pPr>
            <a:lvl9pPr lvl="8" algn="ctr" rtl="0">
              <a:lnSpc>
                <a:spcPct val="100000"/>
              </a:lnSpc>
              <a:spcBef>
                <a:spcPts val="0"/>
              </a:spcBef>
              <a:spcAft>
                <a:spcPts val="0"/>
              </a:spcAft>
              <a:buNone/>
              <a:defRPr sz="1800" b="1">
                <a:latin typeface="Oswald"/>
                <a:ea typeface="Oswald"/>
                <a:cs typeface="Oswald"/>
                <a:sym typeface="Oswald"/>
              </a:defRPr>
            </a:lvl9pPr>
          </a:lstStyle>
          <a:p>
            <a:endParaRPr/>
          </a:p>
        </p:txBody>
      </p:sp>
      <p:sp>
        <p:nvSpPr>
          <p:cNvPr id="312" name="Google Shape;312;p14"/>
          <p:cNvSpPr txBox="1">
            <a:spLocks noGrp="1"/>
          </p:cNvSpPr>
          <p:nvPr>
            <p:ph type="subTitle" idx="13"/>
          </p:nvPr>
        </p:nvSpPr>
        <p:spPr>
          <a:xfrm>
            <a:off x="2093196" y="2342229"/>
            <a:ext cx="23637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3" name="Google Shape;313;p14"/>
          <p:cNvSpPr txBox="1">
            <a:spLocks noGrp="1"/>
          </p:cNvSpPr>
          <p:nvPr>
            <p:ph type="subTitle" idx="14"/>
          </p:nvPr>
        </p:nvSpPr>
        <p:spPr>
          <a:xfrm>
            <a:off x="4682796" y="2339829"/>
            <a:ext cx="2363700" cy="4917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800"/>
              <a:buNone/>
              <a:defRPr sz="1200" b="0"/>
            </a:lvl1pPr>
            <a:lvl2pPr lvl="1" algn="ctr" rtl="0">
              <a:lnSpc>
                <a:spcPct val="100000"/>
              </a:lnSpc>
              <a:spcBef>
                <a:spcPts val="0"/>
              </a:spcBef>
              <a:spcAft>
                <a:spcPts val="0"/>
              </a:spcAft>
              <a:buSzPts val="2800"/>
              <a:buNone/>
              <a:defRPr sz="2800"/>
            </a:lvl2pPr>
            <a:lvl3pPr lvl="2" algn="ctr" rtl="0">
              <a:lnSpc>
                <a:spcPct val="100000"/>
              </a:lnSpc>
              <a:spcBef>
                <a:spcPts val="0"/>
              </a:spcBef>
              <a:spcAft>
                <a:spcPts val="0"/>
              </a:spcAft>
              <a:buSzPts val="2800"/>
              <a:buNone/>
              <a:defRPr sz="2800"/>
            </a:lvl3pPr>
            <a:lvl4pPr lvl="3" algn="ctr" rtl="0">
              <a:lnSpc>
                <a:spcPct val="100000"/>
              </a:lnSpc>
              <a:spcBef>
                <a:spcPts val="0"/>
              </a:spcBef>
              <a:spcAft>
                <a:spcPts val="0"/>
              </a:spcAft>
              <a:buSzPts val="2800"/>
              <a:buNone/>
              <a:defRPr sz="2800"/>
            </a:lvl4pPr>
            <a:lvl5pPr lvl="4" algn="ctr" rtl="0">
              <a:lnSpc>
                <a:spcPct val="100000"/>
              </a:lnSpc>
              <a:spcBef>
                <a:spcPts val="0"/>
              </a:spcBef>
              <a:spcAft>
                <a:spcPts val="0"/>
              </a:spcAft>
              <a:buSzPts val="2800"/>
              <a:buNone/>
              <a:defRPr sz="2800"/>
            </a:lvl5pPr>
            <a:lvl6pPr lvl="5" algn="ctr" rtl="0">
              <a:lnSpc>
                <a:spcPct val="100000"/>
              </a:lnSpc>
              <a:spcBef>
                <a:spcPts val="0"/>
              </a:spcBef>
              <a:spcAft>
                <a:spcPts val="0"/>
              </a:spcAft>
              <a:buSzPts val="2800"/>
              <a:buNone/>
              <a:defRPr sz="2800"/>
            </a:lvl6pPr>
            <a:lvl7pPr lvl="6" algn="ctr" rtl="0">
              <a:lnSpc>
                <a:spcPct val="100000"/>
              </a:lnSpc>
              <a:spcBef>
                <a:spcPts val="0"/>
              </a:spcBef>
              <a:spcAft>
                <a:spcPts val="0"/>
              </a:spcAft>
              <a:buSzPts val="2800"/>
              <a:buNone/>
              <a:defRPr sz="2800"/>
            </a:lvl7pPr>
            <a:lvl8pPr lvl="7" algn="ctr" rtl="0">
              <a:lnSpc>
                <a:spcPct val="100000"/>
              </a:lnSpc>
              <a:spcBef>
                <a:spcPts val="0"/>
              </a:spcBef>
              <a:spcAft>
                <a:spcPts val="0"/>
              </a:spcAft>
              <a:buSzPts val="2800"/>
              <a:buNone/>
              <a:defRPr sz="2800"/>
            </a:lvl8pPr>
            <a:lvl9pPr lvl="8" algn="ctr" rtl="0">
              <a:lnSpc>
                <a:spcPct val="100000"/>
              </a:lnSpc>
              <a:spcBef>
                <a:spcPts val="0"/>
              </a:spcBef>
              <a:spcAft>
                <a:spcPts val="0"/>
              </a:spcAft>
              <a:buSzPts val="2800"/>
              <a:buNone/>
              <a:defRPr sz="2800"/>
            </a:lvl9pPr>
          </a:lstStyle>
          <a:p>
            <a:endParaRPr/>
          </a:p>
        </p:txBody>
      </p:sp>
      <p:sp>
        <p:nvSpPr>
          <p:cNvPr id="314" name="Google Shape;314;p14"/>
          <p:cNvSpPr txBox="1">
            <a:spLocks noGrp="1"/>
          </p:cNvSpPr>
          <p:nvPr>
            <p:ph type="subTitle" idx="15"/>
          </p:nvPr>
        </p:nvSpPr>
        <p:spPr>
          <a:xfrm>
            <a:off x="1973950" y="3667521"/>
            <a:ext cx="2602200" cy="360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1800" b="1">
                <a:latin typeface="Oswald"/>
                <a:ea typeface="Oswald"/>
                <a:cs typeface="Oswald"/>
                <a:sym typeface="Oswald"/>
              </a:defRPr>
            </a:lvl1pPr>
            <a:lvl2pPr lvl="1" algn="ctr" rtl="0">
              <a:lnSpc>
                <a:spcPct val="100000"/>
              </a:lnSpc>
              <a:spcBef>
                <a:spcPts val="0"/>
              </a:spcBef>
              <a:spcAft>
                <a:spcPts val="0"/>
              </a:spcAft>
              <a:buNone/>
              <a:defRPr sz="1800" b="1">
                <a:latin typeface="Oswald"/>
                <a:ea typeface="Oswald"/>
                <a:cs typeface="Oswald"/>
                <a:sym typeface="Oswald"/>
              </a:defRPr>
            </a:lvl2pPr>
            <a:lvl3pPr lvl="2" algn="ctr" rtl="0">
              <a:lnSpc>
                <a:spcPct val="100000"/>
              </a:lnSpc>
              <a:spcBef>
                <a:spcPts val="0"/>
              </a:spcBef>
              <a:spcAft>
                <a:spcPts val="0"/>
              </a:spcAft>
              <a:buNone/>
              <a:defRPr sz="1800" b="1">
                <a:latin typeface="Oswald"/>
                <a:ea typeface="Oswald"/>
                <a:cs typeface="Oswald"/>
                <a:sym typeface="Oswald"/>
              </a:defRPr>
            </a:lvl3pPr>
            <a:lvl4pPr lvl="3" algn="ctr" rtl="0">
              <a:lnSpc>
                <a:spcPct val="100000"/>
              </a:lnSpc>
              <a:spcBef>
                <a:spcPts val="0"/>
              </a:spcBef>
              <a:spcAft>
                <a:spcPts val="0"/>
              </a:spcAft>
              <a:buNone/>
              <a:defRPr sz="1800" b="1">
                <a:latin typeface="Oswald"/>
                <a:ea typeface="Oswald"/>
                <a:cs typeface="Oswald"/>
                <a:sym typeface="Oswald"/>
              </a:defRPr>
            </a:lvl4pPr>
            <a:lvl5pPr lvl="4" algn="ctr" rtl="0">
              <a:lnSpc>
                <a:spcPct val="100000"/>
              </a:lnSpc>
              <a:spcBef>
                <a:spcPts val="0"/>
              </a:spcBef>
              <a:spcAft>
                <a:spcPts val="0"/>
              </a:spcAft>
              <a:buNone/>
              <a:defRPr sz="1800" b="1">
                <a:latin typeface="Oswald"/>
                <a:ea typeface="Oswald"/>
                <a:cs typeface="Oswald"/>
                <a:sym typeface="Oswald"/>
              </a:defRPr>
            </a:lvl5pPr>
            <a:lvl6pPr lvl="5" algn="ctr" rtl="0">
              <a:lnSpc>
                <a:spcPct val="100000"/>
              </a:lnSpc>
              <a:spcBef>
                <a:spcPts val="0"/>
              </a:spcBef>
              <a:spcAft>
                <a:spcPts val="0"/>
              </a:spcAft>
              <a:buNone/>
              <a:defRPr sz="1800" b="1">
                <a:latin typeface="Oswald"/>
                <a:ea typeface="Oswald"/>
                <a:cs typeface="Oswald"/>
                <a:sym typeface="Oswald"/>
              </a:defRPr>
            </a:lvl6pPr>
            <a:lvl7pPr lvl="6" algn="ctr" rtl="0">
              <a:lnSpc>
                <a:spcPct val="100000"/>
              </a:lnSpc>
              <a:spcBef>
                <a:spcPts val="0"/>
              </a:spcBef>
              <a:spcAft>
                <a:spcPts val="0"/>
              </a:spcAft>
              <a:buNone/>
              <a:defRPr sz="1800" b="1">
                <a:latin typeface="Oswald"/>
                <a:ea typeface="Oswald"/>
                <a:cs typeface="Oswald"/>
                <a:sym typeface="Oswald"/>
              </a:defRPr>
            </a:lvl7pPr>
            <a:lvl8pPr lvl="7" algn="ctr" rtl="0">
              <a:lnSpc>
                <a:spcPct val="100000"/>
              </a:lnSpc>
              <a:spcBef>
                <a:spcPts val="0"/>
              </a:spcBef>
              <a:spcAft>
                <a:spcPts val="0"/>
              </a:spcAft>
              <a:buNone/>
              <a:defRPr sz="1800" b="1">
                <a:latin typeface="Oswald"/>
                <a:ea typeface="Oswald"/>
                <a:cs typeface="Oswald"/>
                <a:sym typeface="Oswald"/>
              </a:defRPr>
            </a:lvl8pPr>
            <a:lvl9pPr lvl="8" algn="ctr" rtl="0">
              <a:lnSpc>
                <a:spcPct val="100000"/>
              </a:lnSpc>
              <a:spcBef>
                <a:spcPts val="0"/>
              </a:spcBef>
              <a:spcAft>
                <a:spcPts val="0"/>
              </a:spcAft>
              <a:buNone/>
              <a:defRPr sz="1800" b="1">
                <a:latin typeface="Oswald"/>
                <a:ea typeface="Oswald"/>
                <a:cs typeface="Oswald"/>
                <a:sym typeface="Oswald"/>
              </a:defRPr>
            </a:lvl9pPr>
          </a:lstStyle>
          <a:p>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algn="ctr">
              <a:spcBef>
                <a:spcPts val="0"/>
              </a:spcBef>
              <a:spcAft>
                <a:spcPts val="0"/>
              </a:spcAft>
              <a:buClr>
                <a:schemeClr val="accent6"/>
              </a:buClr>
              <a:buSzPts val="3800"/>
              <a:buFont typeface="Oswald"/>
              <a:buNone/>
              <a:defRPr sz="3800" b="1">
                <a:solidFill>
                  <a:schemeClr val="accent6"/>
                </a:solidFill>
                <a:latin typeface="Oswald"/>
                <a:ea typeface="Oswald"/>
                <a:cs typeface="Oswald"/>
                <a:sym typeface="Oswald"/>
              </a:defRPr>
            </a:lvl1pPr>
            <a:lvl2pPr lvl="1">
              <a:spcBef>
                <a:spcPts val="0"/>
              </a:spcBef>
              <a:spcAft>
                <a:spcPts val="0"/>
              </a:spcAft>
              <a:buClr>
                <a:schemeClr val="accent3"/>
              </a:buClr>
              <a:buSzPts val="2800"/>
              <a:buFont typeface="Anton"/>
              <a:buNone/>
              <a:defRPr sz="2800">
                <a:solidFill>
                  <a:schemeClr val="accent3"/>
                </a:solidFill>
                <a:latin typeface="Anton"/>
                <a:ea typeface="Anton"/>
                <a:cs typeface="Anton"/>
                <a:sym typeface="Anton"/>
              </a:defRPr>
            </a:lvl2pPr>
            <a:lvl3pPr lvl="2">
              <a:spcBef>
                <a:spcPts val="0"/>
              </a:spcBef>
              <a:spcAft>
                <a:spcPts val="0"/>
              </a:spcAft>
              <a:buClr>
                <a:schemeClr val="accent3"/>
              </a:buClr>
              <a:buSzPts val="2800"/>
              <a:buFont typeface="Anton"/>
              <a:buNone/>
              <a:defRPr sz="2800">
                <a:solidFill>
                  <a:schemeClr val="accent3"/>
                </a:solidFill>
                <a:latin typeface="Anton"/>
                <a:ea typeface="Anton"/>
                <a:cs typeface="Anton"/>
                <a:sym typeface="Anton"/>
              </a:defRPr>
            </a:lvl3pPr>
            <a:lvl4pPr lvl="3">
              <a:spcBef>
                <a:spcPts val="0"/>
              </a:spcBef>
              <a:spcAft>
                <a:spcPts val="0"/>
              </a:spcAft>
              <a:buClr>
                <a:schemeClr val="accent3"/>
              </a:buClr>
              <a:buSzPts val="2800"/>
              <a:buFont typeface="Anton"/>
              <a:buNone/>
              <a:defRPr sz="2800">
                <a:solidFill>
                  <a:schemeClr val="accent3"/>
                </a:solidFill>
                <a:latin typeface="Anton"/>
                <a:ea typeface="Anton"/>
                <a:cs typeface="Anton"/>
                <a:sym typeface="Anton"/>
              </a:defRPr>
            </a:lvl4pPr>
            <a:lvl5pPr lvl="4">
              <a:spcBef>
                <a:spcPts val="0"/>
              </a:spcBef>
              <a:spcAft>
                <a:spcPts val="0"/>
              </a:spcAft>
              <a:buClr>
                <a:schemeClr val="accent3"/>
              </a:buClr>
              <a:buSzPts val="2800"/>
              <a:buFont typeface="Anton"/>
              <a:buNone/>
              <a:defRPr sz="2800">
                <a:solidFill>
                  <a:schemeClr val="accent3"/>
                </a:solidFill>
                <a:latin typeface="Anton"/>
                <a:ea typeface="Anton"/>
                <a:cs typeface="Anton"/>
                <a:sym typeface="Anton"/>
              </a:defRPr>
            </a:lvl5pPr>
            <a:lvl6pPr lvl="5">
              <a:spcBef>
                <a:spcPts val="0"/>
              </a:spcBef>
              <a:spcAft>
                <a:spcPts val="0"/>
              </a:spcAft>
              <a:buClr>
                <a:schemeClr val="accent3"/>
              </a:buClr>
              <a:buSzPts val="2800"/>
              <a:buFont typeface="Anton"/>
              <a:buNone/>
              <a:defRPr sz="2800">
                <a:solidFill>
                  <a:schemeClr val="accent3"/>
                </a:solidFill>
                <a:latin typeface="Anton"/>
                <a:ea typeface="Anton"/>
                <a:cs typeface="Anton"/>
                <a:sym typeface="Anton"/>
              </a:defRPr>
            </a:lvl6pPr>
            <a:lvl7pPr lvl="6">
              <a:spcBef>
                <a:spcPts val="0"/>
              </a:spcBef>
              <a:spcAft>
                <a:spcPts val="0"/>
              </a:spcAft>
              <a:buClr>
                <a:schemeClr val="accent3"/>
              </a:buClr>
              <a:buSzPts val="2800"/>
              <a:buFont typeface="Anton"/>
              <a:buNone/>
              <a:defRPr sz="2800">
                <a:solidFill>
                  <a:schemeClr val="accent3"/>
                </a:solidFill>
                <a:latin typeface="Anton"/>
                <a:ea typeface="Anton"/>
                <a:cs typeface="Anton"/>
                <a:sym typeface="Anton"/>
              </a:defRPr>
            </a:lvl7pPr>
            <a:lvl8pPr lvl="7">
              <a:spcBef>
                <a:spcPts val="0"/>
              </a:spcBef>
              <a:spcAft>
                <a:spcPts val="0"/>
              </a:spcAft>
              <a:buClr>
                <a:schemeClr val="accent3"/>
              </a:buClr>
              <a:buSzPts val="2800"/>
              <a:buFont typeface="Anton"/>
              <a:buNone/>
              <a:defRPr sz="2800">
                <a:solidFill>
                  <a:schemeClr val="accent3"/>
                </a:solidFill>
                <a:latin typeface="Anton"/>
                <a:ea typeface="Anton"/>
                <a:cs typeface="Anton"/>
                <a:sym typeface="Anton"/>
              </a:defRPr>
            </a:lvl8pPr>
            <a:lvl9pPr lvl="8">
              <a:spcBef>
                <a:spcPts val="0"/>
              </a:spcBef>
              <a:spcAft>
                <a:spcPts val="0"/>
              </a:spcAft>
              <a:buClr>
                <a:schemeClr val="accent3"/>
              </a:buClr>
              <a:buSzPts val="2800"/>
              <a:buFont typeface="Anton"/>
              <a:buNone/>
              <a:defRPr sz="2800">
                <a:solidFill>
                  <a:schemeClr val="accent3"/>
                </a:solidFill>
                <a:latin typeface="Anton"/>
                <a:ea typeface="Anton"/>
                <a:cs typeface="Anton"/>
                <a:sym typeface="Anton"/>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2"/>
              </a:buClr>
              <a:buSzPts val="1400"/>
              <a:buFont typeface="Fira Sans"/>
              <a:buChar char="●"/>
              <a:defRPr>
                <a:solidFill>
                  <a:schemeClr val="dk2"/>
                </a:solidFill>
                <a:latin typeface="Fira Sans"/>
                <a:ea typeface="Fira Sans"/>
                <a:cs typeface="Fira Sans"/>
                <a:sym typeface="Fira Sans"/>
              </a:defRPr>
            </a:lvl1pPr>
            <a:lvl2pPr marL="914400" lvl="1"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2pPr>
            <a:lvl3pPr marL="1371600" lvl="2"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3pPr>
            <a:lvl4pPr marL="1828800" lvl="3"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4pPr>
            <a:lvl5pPr marL="2286000" lvl="4"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5pPr>
            <a:lvl6pPr marL="2743200" lvl="5"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6pPr>
            <a:lvl7pPr marL="3200400" lvl="6"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7pPr>
            <a:lvl8pPr marL="3657600" lvl="7" indent="-317500">
              <a:lnSpc>
                <a:spcPct val="115000"/>
              </a:lnSpc>
              <a:spcBef>
                <a:spcPts val="1600"/>
              </a:spcBef>
              <a:spcAft>
                <a:spcPts val="0"/>
              </a:spcAft>
              <a:buClr>
                <a:schemeClr val="dk2"/>
              </a:buClr>
              <a:buSzPts val="1400"/>
              <a:buFont typeface="Fira Sans"/>
              <a:buChar char="○"/>
              <a:defRPr>
                <a:solidFill>
                  <a:schemeClr val="dk2"/>
                </a:solidFill>
                <a:latin typeface="Fira Sans"/>
                <a:ea typeface="Fira Sans"/>
                <a:cs typeface="Fira Sans"/>
                <a:sym typeface="Fira Sans"/>
              </a:defRPr>
            </a:lvl8pPr>
            <a:lvl9pPr marL="4114800" lvl="8" indent="-317500">
              <a:lnSpc>
                <a:spcPct val="115000"/>
              </a:lnSpc>
              <a:spcBef>
                <a:spcPts val="1600"/>
              </a:spcBef>
              <a:spcAft>
                <a:spcPts val="1600"/>
              </a:spcAft>
              <a:buClr>
                <a:schemeClr val="dk2"/>
              </a:buClr>
              <a:buSzPts val="1400"/>
              <a:buFont typeface="Fira Sans"/>
              <a:buChar char="■"/>
              <a:defRPr>
                <a:solidFill>
                  <a:schemeClr val="dk2"/>
                </a:solidFill>
                <a:latin typeface="Fira Sans"/>
                <a:ea typeface="Fira Sans"/>
                <a:cs typeface="Fira Sans"/>
                <a:sym typeface="Fira Sans"/>
              </a:defRPr>
            </a:lvl9pPr>
          </a:lstStyle>
          <a:p>
            <a:endParaRPr/>
          </a:p>
        </p:txBody>
      </p:sp>
    </p:spTree>
  </p:cSld>
  <p:clrMap bg1="lt1" tx1="dk1" bg2="dk2" tx2="lt2" accent1="accent1" accent2="accent2" accent3="accent3" accent4="accent4" accent5="accent5" accent6="accent6" hlink="hlink" folHlink="folHlink"/>
  <p:sldLayoutIdLst>
    <p:sldLayoutId id="2147483648" r:id="rId1"/>
    <p:sldLayoutId id="2147483649" r:id="rId2"/>
    <p:sldLayoutId id="2147483650" r:id="rId3"/>
    <p:sldLayoutId id="2147483651" r:id="rId4"/>
    <p:sldLayoutId id="2147483653" r:id="rId5"/>
    <p:sldLayoutId id="2147483655" r:id="rId6"/>
    <p:sldLayoutId id="2147483656" r:id="rId7"/>
    <p:sldLayoutId id="2147483658" r:id="rId8"/>
    <p:sldLayoutId id="2147483660" r:id="rId9"/>
    <p:sldLayoutId id="2147483665" r:id="rId10"/>
    <p:sldLayoutId id="2147483666" r:id="rId11"/>
    <p:sldLayoutId id="2147483667" r:id="rId12"/>
    <p:sldLayoutId id="2147483668" r:id="rId13"/>
    <p:sldLayoutId id="2147483669" r:id="rId14"/>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8.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hyperlink" Target="https://commons.wikimedia.org/wiki/File:Travelbug-GPSr.jpg" TargetMode="Externa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5.xml"/><Relationship Id="rId1" Type="http://schemas.openxmlformats.org/officeDocument/2006/relationships/slideLayout" Target="../slideLayouts/slideLayout3.xml"/><Relationship Id="rId5" Type="http://schemas.openxmlformats.org/officeDocument/2006/relationships/image" Target="../media/image14.jpeg"/><Relationship Id="rId4" Type="http://schemas.openxmlformats.org/officeDocument/2006/relationships/image" Target="../media/image13.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0.xml"/><Relationship Id="rId1" Type="http://schemas.openxmlformats.org/officeDocument/2006/relationships/slideLayout" Target="../slideLayouts/slideLayout5.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24.xml"/><Relationship Id="rId1" Type="http://schemas.openxmlformats.org/officeDocument/2006/relationships/slideLayout" Target="../slideLayouts/slideLayout3.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41.xml.rels><?xml version="1.0" encoding="UTF-8" standalone="yes"?>
<Relationships xmlns="http://schemas.openxmlformats.org/package/2006/relationships"><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notesSlide" Target="../notesSlides/notesSlide25.xml"/><Relationship Id="rId1" Type="http://schemas.openxmlformats.org/officeDocument/2006/relationships/slideLayout" Target="../slideLayouts/slideLayout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0.xml"/></Relationships>
</file>

<file path=ppt/slides/_rels/slide43.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29.png"/><Relationship Id="rId7" Type="http://schemas.openxmlformats.org/officeDocument/2006/relationships/image" Target="../media/image33.png"/><Relationship Id="rId2" Type="http://schemas.openxmlformats.org/officeDocument/2006/relationships/notesSlide" Target="../notesSlides/notesSlide27.xml"/><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10" Type="http://schemas.openxmlformats.org/officeDocument/2006/relationships/image" Target="../media/image36.png"/><Relationship Id="rId4" Type="http://schemas.openxmlformats.org/officeDocument/2006/relationships/image" Target="../media/image30.png"/><Relationship Id="rId9" Type="http://schemas.openxmlformats.org/officeDocument/2006/relationships/image" Target="../media/image35.png"/></Relationships>
</file>

<file path=ppt/slides/_rels/slide44.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28.xml"/><Relationship Id="rId1" Type="http://schemas.openxmlformats.org/officeDocument/2006/relationships/slideLayout" Target="../slideLayouts/slideLayout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www.pathtags.com/community/mycollection" TargetMode="External"/><Relationship Id="rId1" Type="http://schemas.openxmlformats.org/officeDocument/2006/relationships/slideLayout" Target="../slideLayouts/slideLayout3.xml"/><Relationship Id="rId6" Type="http://schemas.openxmlformats.org/officeDocument/2006/relationships/image" Target="../media/image42.jpeg"/><Relationship Id="rId5" Type="http://schemas.openxmlformats.org/officeDocument/2006/relationships/image" Target="../media/image41.png"/><Relationship Id="rId4" Type="http://schemas.openxmlformats.org/officeDocument/2006/relationships/image" Target="../media/image40.jpe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5.xml"/><Relationship Id="rId4" Type="http://schemas.openxmlformats.org/officeDocument/2006/relationships/hyperlink" Target="https://pxhere.com/en/photo/951256" TargetMode="External"/></Relationships>
</file>

<file path=ppt/slides/_rels/slide50.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3.xml"/><Relationship Id="rId6" Type="http://schemas.openxmlformats.org/officeDocument/2006/relationships/image" Target="../media/image51.jpeg"/><Relationship Id="rId5" Type="http://schemas.openxmlformats.org/officeDocument/2006/relationships/image" Target="../media/image50.jpeg"/><Relationship Id="rId4" Type="http://schemas.openxmlformats.org/officeDocument/2006/relationships/image" Target="../media/image49.jpe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54.xml.rels><?xml version="1.0" encoding="UTF-8" standalone="yes"?>
<Relationships xmlns="http://schemas.openxmlformats.org/package/2006/relationships"><Relationship Id="rId8" Type="http://schemas.openxmlformats.org/officeDocument/2006/relationships/hyperlink" Target="http://www.cgeo.org/" TargetMode="External"/><Relationship Id="rId13" Type="http://schemas.openxmlformats.org/officeDocument/2006/relationships/hyperlink" Target="http://www.cacheamaniacs.com/" TargetMode="External"/><Relationship Id="rId18" Type="http://schemas.openxmlformats.org/officeDocument/2006/relationships/hyperlink" Target="http://www.geocachingtoolbox.com/" TargetMode="External"/><Relationship Id="rId3" Type="http://schemas.openxmlformats.org/officeDocument/2006/relationships/hyperlink" Target="http://www.geocaching.com/help/" TargetMode="External"/><Relationship Id="rId7" Type="http://schemas.openxmlformats.org/officeDocument/2006/relationships/hyperlink" Target="http://www.cach.ly/" TargetMode="External"/><Relationship Id="rId12" Type="http://schemas.openxmlformats.org/officeDocument/2006/relationships/hyperlink" Target="http://www.geocachingpodcast.com/" TargetMode="External"/><Relationship Id="rId17" Type="http://schemas.openxmlformats.org/officeDocument/2006/relationships/hyperlink" Target="http://www.project-gc.com/" TargetMode="External"/><Relationship Id="rId2" Type="http://schemas.openxmlformats.org/officeDocument/2006/relationships/hyperlink" Target="http://www.geocaching.com/" TargetMode="External"/><Relationship Id="rId16" Type="http://schemas.openxmlformats.org/officeDocument/2006/relationships/hyperlink" Target="http://www.earthcache.org" TargetMode="External"/><Relationship Id="rId1" Type="http://schemas.openxmlformats.org/officeDocument/2006/relationships/slideLayout" Target="../slideLayouts/slideLayout4.xml"/><Relationship Id="rId6" Type="http://schemas.openxmlformats.org/officeDocument/2006/relationships/hyperlink" Target="http://shop.geocaching.com/" TargetMode="External"/><Relationship Id="rId11" Type="http://schemas.openxmlformats.org/officeDocument/2006/relationships/hyperlink" Target="http://www.geocachetalk.com/" TargetMode="External"/><Relationship Id="rId5" Type="http://schemas.openxmlformats.org/officeDocument/2006/relationships/hyperlink" Target="http://www.geocaching.com/blog/" TargetMode="External"/><Relationship Id="rId15" Type="http://schemas.openxmlformats.org/officeDocument/2006/relationships/hyperlink" Target="http://www.podcacher.com/" TargetMode="External"/><Relationship Id="rId10" Type="http://schemas.openxmlformats.org/officeDocument/2006/relationships/hyperlink" Target="http://www.looking4cache.com/" TargetMode="External"/><Relationship Id="rId4" Type="http://schemas.openxmlformats.org/officeDocument/2006/relationships/hyperlink" Target="https://forums.geocaching.com/GC/" TargetMode="External"/><Relationship Id="rId9" Type="http://schemas.openxmlformats.org/officeDocument/2006/relationships/hyperlink" Target="http://geooh-go.com/" TargetMode="External"/><Relationship Id="rId14" Type="http://schemas.openxmlformats.org/officeDocument/2006/relationships/hyperlink" Target="https://www.geocaching.com/blog/tag/podcast/?newsletter=PM" TargetMode="Externa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10.xml"/></Relationships>
</file>

<file path=ppt/slides/_rels/slide57.xml.rels><?xml version="1.0" encoding="UTF-8" standalone="yes"?>
<Relationships xmlns="http://schemas.openxmlformats.org/package/2006/relationships"><Relationship Id="rId8" Type="http://schemas.openxmlformats.org/officeDocument/2006/relationships/image" Target="../media/image54.jpeg"/><Relationship Id="rId3" Type="http://schemas.openxmlformats.org/officeDocument/2006/relationships/hyperlink" Target="https://twitter.com/wigeocaching" TargetMode="External"/><Relationship Id="rId7" Type="http://schemas.openxmlformats.org/officeDocument/2006/relationships/hyperlink" Target="https://www.google.com/url?sa=i&amp;url=https%3A%2F%2Fpngtree.com%2Ffreepng%2Ftwitter-social-media-icon-design-template-vector_3654784.html&amp;psig=AOvVaw17xg3N48TsvjyUrouv81OR&amp;ust=1591644787344000&amp;source=images&amp;cd=vfe&amp;ved=0CAIQjRxqFwoTCOj3g4W58OkCFQAAAAAdAAAAABAD" TargetMode="External"/><Relationship Id="rId2" Type="http://schemas.openxmlformats.org/officeDocument/2006/relationships/hyperlink" Target="https://www.facebook.com/Wisconsin.Geocaching.Association" TargetMode="External"/><Relationship Id="rId1" Type="http://schemas.openxmlformats.org/officeDocument/2006/relationships/slideLayout" Target="../slideLayouts/slideLayout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hyperlink" Target="https://www.instagram.com/wigeocachingassociation/" TargetMode="External"/><Relationship Id="rId9" Type="http://schemas.openxmlformats.org/officeDocument/2006/relationships/image" Target="../media/image5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0.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hyperlink" Target="https://edtech4beginners.com/2016/09/27/a-fun-lesson-on-gps-and-geo-tagging/"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6"/>
        <p:cNvGrpSpPr/>
        <p:nvPr/>
      </p:nvGrpSpPr>
      <p:grpSpPr>
        <a:xfrm>
          <a:off x="0" y="0"/>
          <a:ext cx="0" cy="0"/>
          <a:chOff x="0" y="0"/>
          <a:chExt cx="0" cy="0"/>
        </a:xfrm>
      </p:grpSpPr>
      <p:sp>
        <p:nvSpPr>
          <p:cNvPr id="537" name="Google Shape;537;p29"/>
          <p:cNvSpPr txBox="1">
            <a:spLocks noGrp="1"/>
          </p:cNvSpPr>
          <p:nvPr>
            <p:ph type="subTitle" idx="1"/>
          </p:nvPr>
        </p:nvSpPr>
        <p:spPr>
          <a:xfrm flipH="1">
            <a:off x="3088359" y="3500574"/>
            <a:ext cx="2963332" cy="622800"/>
          </a:xfrm>
          <a:prstGeom prst="rect">
            <a:avLst/>
          </a:prstGeom>
        </p:spPr>
        <p:txBody>
          <a:bodyPr spcFirstLastPara="1" wrap="square" lIns="91425" tIns="91425" rIns="91425" bIns="91425" anchor="t" anchorCtr="0">
            <a:noAutofit/>
          </a:bodyPr>
          <a:lstStyle/>
          <a:p>
            <a:pPr marL="0" lvl="0" indent="0" algn="ctr" rtl="0">
              <a:spcBef>
                <a:spcPts val="0"/>
              </a:spcBef>
              <a:spcAft>
                <a:spcPts val="1600"/>
              </a:spcAft>
              <a:buNone/>
            </a:pPr>
            <a:r>
              <a:rPr lang="en" dirty="0"/>
              <a:t>Brought to you by members of the Wisconsin Geocaching Association</a:t>
            </a:r>
            <a:endParaRPr dirty="0"/>
          </a:p>
        </p:txBody>
      </p:sp>
      <p:sp>
        <p:nvSpPr>
          <p:cNvPr id="538" name="Google Shape;538;p29"/>
          <p:cNvSpPr txBox="1">
            <a:spLocks noGrp="1"/>
          </p:cNvSpPr>
          <p:nvPr>
            <p:ph type="ctrTitle"/>
          </p:nvPr>
        </p:nvSpPr>
        <p:spPr>
          <a:xfrm flipH="1">
            <a:off x="2279675" y="1241225"/>
            <a:ext cx="4580700" cy="23337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dirty="0"/>
              <a:t>Geocaching 101</a:t>
            </a:r>
            <a:endParaRPr dirty="0">
              <a:solidFill>
                <a:schemeClr val="accent4"/>
              </a:solidFill>
            </a:endParaRPr>
          </a:p>
        </p:txBody>
      </p:sp>
      <p:sp>
        <p:nvSpPr>
          <p:cNvPr id="4" name="Google Shape;537;p29">
            <a:extLst>
              <a:ext uri="{FF2B5EF4-FFF2-40B4-BE49-F238E27FC236}">
                <a16:creationId xmlns:a16="http://schemas.microsoft.com/office/drawing/2014/main" id="{0F6BC365-15CA-7A4E-8FBA-15E322E15019}"/>
              </a:ext>
            </a:extLst>
          </p:cNvPr>
          <p:cNvSpPr txBox="1">
            <a:spLocks/>
          </p:cNvSpPr>
          <p:nvPr/>
        </p:nvSpPr>
        <p:spPr>
          <a:xfrm flipH="1">
            <a:off x="7176654" y="4654839"/>
            <a:ext cx="973433" cy="362435"/>
          </a:xfrm>
          <a:prstGeom prst="rect">
            <a:avLst/>
          </a:prstGeom>
          <a:noFill/>
          <a:ln>
            <a:noFill/>
          </a:ln>
        </p:spPr>
        <p:txBody>
          <a:bodyPr spcFirstLastPara="1" wrap="square" lIns="91425" tIns="91425" rIns="91425" bIns="91425" anchor="t" anchorCtr="0">
            <a:noAutofit/>
          </a:bodyPr>
          <a:lstStyle>
            <a:defPPr marR="0" lvl="0" algn="l" rtl="0">
              <a:lnSpc>
                <a:spcPct val="100000"/>
              </a:lnSpc>
              <a:spcBef>
                <a:spcPts val="0"/>
              </a:spcBef>
              <a:spcAft>
                <a:spcPts val="0"/>
              </a:spcAft>
            </a:defPPr>
            <a:lvl1pPr marL="457200" marR="0" lvl="0" indent="-317500" algn="ctr" rtl="0">
              <a:lnSpc>
                <a:spcPct val="100000"/>
              </a:lnSpc>
              <a:spcBef>
                <a:spcPts val="0"/>
              </a:spcBef>
              <a:spcAft>
                <a:spcPts val="0"/>
              </a:spcAft>
              <a:buClr>
                <a:schemeClr val="accent3"/>
              </a:buClr>
              <a:buSzPts val="2800"/>
              <a:buFont typeface="Fira Sans"/>
              <a:buNone/>
              <a:defRPr sz="1350" b="0" i="0" u="none" strike="noStrike" cap="none">
                <a:solidFill>
                  <a:schemeClr val="dk2"/>
                </a:solidFill>
                <a:latin typeface="Fira Sans"/>
                <a:ea typeface="Fira Sans"/>
                <a:cs typeface="Fira Sans"/>
                <a:sym typeface="Fira Sans"/>
              </a:defRPr>
            </a:lvl1pPr>
            <a:lvl2pPr marL="914400" marR="0" lvl="1" indent="-317500" algn="ctr" rtl="0">
              <a:lnSpc>
                <a:spcPct val="100000"/>
              </a:lnSpc>
              <a:spcBef>
                <a:spcPts val="1600"/>
              </a:spcBef>
              <a:spcAft>
                <a:spcPts val="0"/>
              </a:spcAft>
              <a:buClr>
                <a:schemeClr val="dk2"/>
              </a:buClr>
              <a:buSzPts val="2800"/>
              <a:buFont typeface="Fira Sans"/>
              <a:buNone/>
              <a:defRPr sz="2800" b="0" i="0" u="none" strike="noStrike" cap="none">
                <a:solidFill>
                  <a:schemeClr val="dk2"/>
                </a:solidFill>
                <a:latin typeface="Fira Sans"/>
                <a:ea typeface="Fira Sans"/>
                <a:cs typeface="Fira Sans"/>
                <a:sym typeface="Fira Sans"/>
              </a:defRPr>
            </a:lvl2pPr>
            <a:lvl3pPr marL="1371600" marR="0" lvl="2" indent="-317500" algn="ctr" rtl="0">
              <a:lnSpc>
                <a:spcPct val="100000"/>
              </a:lnSpc>
              <a:spcBef>
                <a:spcPts val="0"/>
              </a:spcBef>
              <a:spcAft>
                <a:spcPts val="0"/>
              </a:spcAft>
              <a:buClr>
                <a:schemeClr val="dk2"/>
              </a:buClr>
              <a:buSzPts val="2800"/>
              <a:buFont typeface="Fira Sans"/>
              <a:buNone/>
              <a:defRPr sz="2800" b="0" i="0" u="none" strike="noStrike" cap="none">
                <a:solidFill>
                  <a:schemeClr val="dk2"/>
                </a:solidFill>
                <a:latin typeface="Fira Sans"/>
                <a:ea typeface="Fira Sans"/>
                <a:cs typeface="Fira Sans"/>
                <a:sym typeface="Fira Sans"/>
              </a:defRPr>
            </a:lvl3pPr>
            <a:lvl4pPr marL="1828800" marR="0" lvl="3" indent="-317500" algn="ctr" rtl="0">
              <a:lnSpc>
                <a:spcPct val="100000"/>
              </a:lnSpc>
              <a:spcBef>
                <a:spcPts val="0"/>
              </a:spcBef>
              <a:spcAft>
                <a:spcPts val="0"/>
              </a:spcAft>
              <a:buClr>
                <a:schemeClr val="dk2"/>
              </a:buClr>
              <a:buSzPts val="2800"/>
              <a:buFont typeface="Fira Sans"/>
              <a:buNone/>
              <a:defRPr sz="2800" b="0" i="0" u="none" strike="noStrike" cap="none">
                <a:solidFill>
                  <a:schemeClr val="dk2"/>
                </a:solidFill>
                <a:latin typeface="Fira Sans"/>
                <a:ea typeface="Fira Sans"/>
                <a:cs typeface="Fira Sans"/>
                <a:sym typeface="Fira Sans"/>
              </a:defRPr>
            </a:lvl4pPr>
            <a:lvl5pPr marL="2286000" marR="0" lvl="4" indent="-317500" algn="ctr" rtl="0">
              <a:lnSpc>
                <a:spcPct val="100000"/>
              </a:lnSpc>
              <a:spcBef>
                <a:spcPts val="0"/>
              </a:spcBef>
              <a:spcAft>
                <a:spcPts val="0"/>
              </a:spcAft>
              <a:buClr>
                <a:schemeClr val="dk2"/>
              </a:buClr>
              <a:buSzPts val="2800"/>
              <a:buFont typeface="Fira Sans"/>
              <a:buNone/>
              <a:defRPr sz="2800" b="0" i="0" u="none" strike="noStrike" cap="none">
                <a:solidFill>
                  <a:schemeClr val="dk2"/>
                </a:solidFill>
                <a:latin typeface="Fira Sans"/>
                <a:ea typeface="Fira Sans"/>
                <a:cs typeface="Fira Sans"/>
                <a:sym typeface="Fira Sans"/>
              </a:defRPr>
            </a:lvl5pPr>
            <a:lvl6pPr marL="2743200" marR="0" lvl="5" indent="-317500" algn="ctr" rtl="0">
              <a:lnSpc>
                <a:spcPct val="100000"/>
              </a:lnSpc>
              <a:spcBef>
                <a:spcPts val="0"/>
              </a:spcBef>
              <a:spcAft>
                <a:spcPts val="0"/>
              </a:spcAft>
              <a:buClr>
                <a:schemeClr val="dk2"/>
              </a:buClr>
              <a:buSzPts val="2800"/>
              <a:buFont typeface="Fira Sans"/>
              <a:buNone/>
              <a:defRPr sz="2800" b="0" i="0" u="none" strike="noStrike" cap="none">
                <a:solidFill>
                  <a:schemeClr val="dk2"/>
                </a:solidFill>
                <a:latin typeface="Fira Sans"/>
                <a:ea typeface="Fira Sans"/>
                <a:cs typeface="Fira Sans"/>
                <a:sym typeface="Fira Sans"/>
              </a:defRPr>
            </a:lvl6pPr>
            <a:lvl7pPr marL="3200400" marR="0" lvl="6" indent="-317500" algn="ctr" rtl="0">
              <a:lnSpc>
                <a:spcPct val="100000"/>
              </a:lnSpc>
              <a:spcBef>
                <a:spcPts val="0"/>
              </a:spcBef>
              <a:spcAft>
                <a:spcPts val="0"/>
              </a:spcAft>
              <a:buClr>
                <a:schemeClr val="dk2"/>
              </a:buClr>
              <a:buSzPts val="2800"/>
              <a:buFont typeface="Fira Sans"/>
              <a:buNone/>
              <a:defRPr sz="2800" b="0" i="0" u="none" strike="noStrike" cap="none">
                <a:solidFill>
                  <a:schemeClr val="dk2"/>
                </a:solidFill>
                <a:latin typeface="Fira Sans"/>
                <a:ea typeface="Fira Sans"/>
                <a:cs typeface="Fira Sans"/>
                <a:sym typeface="Fira Sans"/>
              </a:defRPr>
            </a:lvl7pPr>
            <a:lvl8pPr marL="3657600" marR="0" lvl="7" indent="-317500" algn="ctr" rtl="0">
              <a:lnSpc>
                <a:spcPct val="100000"/>
              </a:lnSpc>
              <a:spcBef>
                <a:spcPts val="0"/>
              </a:spcBef>
              <a:spcAft>
                <a:spcPts val="0"/>
              </a:spcAft>
              <a:buClr>
                <a:schemeClr val="dk2"/>
              </a:buClr>
              <a:buSzPts val="2800"/>
              <a:buFont typeface="Fira Sans"/>
              <a:buNone/>
              <a:defRPr sz="2800" b="0" i="0" u="none" strike="noStrike" cap="none">
                <a:solidFill>
                  <a:schemeClr val="dk2"/>
                </a:solidFill>
                <a:latin typeface="Fira Sans"/>
                <a:ea typeface="Fira Sans"/>
                <a:cs typeface="Fira Sans"/>
                <a:sym typeface="Fira Sans"/>
              </a:defRPr>
            </a:lvl8pPr>
            <a:lvl9pPr marL="4114800" marR="0" lvl="8" indent="-317500" algn="ctr" rtl="0">
              <a:lnSpc>
                <a:spcPct val="100000"/>
              </a:lnSpc>
              <a:spcBef>
                <a:spcPts val="0"/>
              </a:spcBef>
              <a:spcAft>
                <a:spcPts val="0"/>
              </a:spcAft>
              <a:buClr>
                <a:schemeClr val="dk2"/>
              </a:buClr>
              <a:buSzPts val="2800"/>
              <a:buFont typeface="Fira Sans"/>
              <a:buNone/>
              <a:defRPr sz="2800" b="0" i="0" u="none" strike="noStrike" cap="none">
                <a:solidFill>
                  <a:schemeClr val="dk2"/>
                </a:solidFill>
                <a:latin typeface="Fira Sans"/>
                <a:ea typeface="Fira Sans"/>
                <a:cs typeface="Fira Sans"/>
                <a:sym typeface="Fira Sans"/>
              </a:defRPr>
            </a:lvl9pPr>
          </a:lstStyle>
          <a:p>
            <a:pPr marL="0" indent="0">
              <a:spcAft>
                <a:spcPts val="1600"/>
              </a:spcAft>
            </a:pPr>
            <a:r>
              <a:rPr lang="en-US" dirty="0"/>
              <a:t>June 2020</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BDA82D4-7167-C949-9C2E-D439A2BB52E8}"/>
              </a:ext>
            </a:extLst>
          </p:cNvPr>
          <p:cNvSpPr>
            <a:spLocks noGrp="1"/>
          </p:cNvSpPr>
          <p:nvPr>
            <p:ph type="body" idx="1"/>
          </p:nvPr>
        </p:nvSpPr>
        <p:spPr>
          <a:xfrm>
            <a:off x="719750" y="1541011"/>
            <a:ext cx="7704300" cy="1736881"/>
          </a:xfrm>
        </p:spPr>
        <p:txBody>
          <a:bodyPr/>
          <a:lstStyle/>
          <a:p>
            <a:r>
              <a:rPr lang="en-US" i="1" dirty="0"/>
              <a:t>GPS receivers </a:t>
            </a:r>
            <a:r>
              <a:rPr lang="en-US" dirty="0"/>
              <a:t>are personal devices that display their current location and help the user navigate to another location.</a:t>
            </a:r>
          </a:p>
          <a:p>
            <a:r>
              <a:rPr lang="en-US" dirty="0"/>
              <a:t>The term GPSr often refers to a dedicated device.</a:t>
            </a:r>
          </a:p>
          <a:p>
            <a:r>
              <a:rPr lang="en-US" dirty="0"/>
              <a:t>Today’s smartphones double as GPSrs when paired with the right app(s).</a:t>
            </a:r>
          </a:p>
        </p:txBody>
      </p:sp>
      <p:sp>
        <p:nvSpPr>
          <p:cNvPr id="3" name="Title 2">
            <a:extLst>
              <a:ext uri="{FF2B5EF4-FFF2-40B4-BE49-F238E27FC236}">
                <a16:creationId xmlns:a16="http://schemas.microsoft.com/office/drawing/2014/main" id="{2239CF6A-A105-8649-9781-D33033144AAB}"/>
              </a:ext>
            </a:extLst>
          </p:cNvPr>
          <p:cNvSpPr>
            <a:spLocks noGrp="1"/>
          </p:cNvSpPr>
          <p:nvPr>
            <p:ph type="title"/>
          </p:nvPr>
        </p:nvSpPr>
        <p:spPr/>
        <p:txBody>
          <a:bodyPr/>
          <a:lstStyle/>
          <a:p>
            <a:r>
              <a:rPr lang="en-US" dirty="0"/>
              <a:t>What is a GPSr?</a:t>
            </a:r>
          </a:p>
        </p:txBody>
      </p:sp>
      <p:pic>
        <p:nvPicPr>
          <p:cNvPr id="5" name="Picture 4" descr="A picture containing bag, bunch, cellphone, grass&#10;&#10;Description automatically generated">
            <a:extLst>
              <a:ext uri="{FF2B5EF4-FFF2-40B4-BE49-F238E27FC236}">
                <a16:creationId xmlns:a16="http://schemas.microsoft.com/office/drawing/2014/main" id="{83C5A8F4-F789-F644-8030-4FAC800E2B0D}"/>
              </a:ext>
              <a:ext uri="{C183D7F6-B498-43B3-948B-1728B52AA6E4}">
                <adec:decorative xmlns:adec="http://schemas.microsoft.com/office/drawing/2017/decorative" val="0"/>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174123" y="3380950"/>
            <a:ext cx="2250159" cy="1659492"/>
          </a:xfrm>
          <a:prstGeom prst="rect">
            <a:avLst/>
          </a:prstGeom>
        </p:spPr>
      </p:pic>
      <p:pic>
        <p:nvPicPr>
          <p:cNvPr id="1026" name="Picture 2" descr="Release Notes (Geocaching® app: navigation) - November 13, 2018 ...">
            <a:extLst>
              <a:ext uri="{FF2B5EF4-FFF2-40B4-BE49-F238E27FC236}">
                <a16:creationId xmlns:a16="http://schemas.microsoft.com/office/drawing/2014/main" id="{A192FB6F-9F7B-1942-8C4D-475ECA8CE63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479135" y="3231397"/>
            <a:ext cx="979299" cy="19585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3264365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DA6F351-0E27-7F40-AB12-21446F7B17A0}"/>
              </a:ext>
            </a:extLst>
          </p:cNvPr>
          <p:cNvSpPr>
            <a:spLocks noGrp="1"/>
          </p:cNvSpPr>
          <p:nvPr>
            <p:ph type="body" idx="1"/>
          </p:nvPr>
        </p:nvSpPr>
        <p:spPr/>
        <p:txBody>
          <a:bodyPr/>
          <a:lstStyle/>
          <a:p>
            <a:r>
              <a:rPr lang="en-US" dirty="0"/>
              <a:t>A geocacher hides a container somewhere in the world and posts the GPS coordinates online.</a:t>
            </a:r>
          </a:p>
          <a:p>
            <a:r>
              <a:rPr lang="en-US" dirty="0"/>
              <a:t>The container is the geocache!</a:t>
            </a:r>
          </a:p>
          <a:p>
            <a:r>
              <a:rPr lang="en-US" dirty="0"/>
              <a:t>Other players use a handheld device to search for it.</a:t>
            </a:r>
          </a:p>
          <a:p>
            <a:r>
              <a:rPr lang="en-US" dirty="0"/>
              <a:t>Caches can be hidden anywhere, from busy urban settings to the middle of the woods.</a:t>
            </a:r>
          </a:p>
          <a:p>
            <a:r>
              <a:rPr lang="en-US" dirty="0"/>
              <a:t>Your goal is to find the cache, sign the physical log inside, and share your experience online!</a:t>
            </a:r>
          </a:p>
        </p:txBody>
      </p:sp>
      <p:sp>
        <p:nvSpPr>
          <p:cNvPr id="3" name="Title 2">
            <a:extLst>
              <a:ext uri="{FF2B5EF4-FFF2-40B4-BE49-F238E27FC236}">
                <a16:creationId xmlns:a16="http://schemas.microsoft.com/office/drawing/2014/main" id="{6F6DFFE3-E6E1-9A4A-9EDB-AF832075E2B2}"/>
              </a:ext>
            </a:extLst>
          </p:cNvPr>
          <p:cNvSpPr>
            <a:spLocks noGrp="1"/>
          </p:cNvSpPr>
          <p:nvPr>
            <p:ph type="title"/>
          </p:nvPr>
        </p:nvSpPr>
        <p:spPr/>
        <p:txBody>
          <a:bodyPr/>
          <a:lstStyle/>
          <a:p>
            <a:r>
              <a:rPr lang="en-US" dirty="0"/>
              <a:t>What is a Geocache?</a:t>
            </a:r>
          </a:p>
        </p:txBody>
      </p:sp>
    </p:spTree>
    <p:extLst>
      <p:ext uri="{BB962C8B-B14F-4D97-AF65-F5344CB8AC3E}">
        <p14:creationId xmlns:p14="http://schemas.microsoft.com/office/powerpoint/2010/main" val="78386368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FAD3FF-9D45-9B4C-941E-0C4DAE3FA84B}"/>
              </a:ext>
            </a:extLst>
          </p:cNvPr>
          <p:cNvSpPr>
            <a:spLocks noGrp="1"/>
          </p:cNvSpPr>
          <p:nvPr>
            <p:ph type="title"/>
          </p:nvPr>
        </p:nvSpPr>
        <p:spPr/>
        <p:txBody>
          <a:bodyPr/>
          <a:lstStyle/>
          <a:p>
            <a:r>
              <a:rPr lang="en-US" dirty="0"/>
              <a:t>Douce Us 5</a:t>
            </a:r>
          </a:p>
        </p:txBody>
      </p:sp>
      <p:sp>
        <p:nvSpPr>
          <p:cNvPr id="3" name="Subtitle 2">
            <a:extLst>
              <a:ext uri="{FF2B5EF4-FFF2-40B4-BE49-F238E27FC236}">
                <a16:creationId xmlns:a16="http://schemas.microsoft.com/office/drawing/2014/main" id="{19D3FAC6-3C94-964A-803C-8EFABBCAC32F}"/>
              </a:ext>
            </a:extLst>
          </p:cNvPr>
          <p:cNvSpPr>
            <a:spLocks noGrp="1"/>
          </p:cNvSpPr>
          <p:nvPr>
            <p:ph type="subTitle" idx="1"/>
          </p:nvPr>
        </p:nvSpPr>
        <p:spPr>
          <a:xfrm>
            <a:off x="1171977" y="1669275"/>
            <a:ext cx="6800046" cy="1348800"/>
          </a:xfrm>
        </p:spPr>
        <p:txBody>
          <a:bodyPr/>
          <a:lstStyle/>
          <a:p>
            <a:r>
              <a:rPr lang="en-US" dirty="0"/>
              <a:t>Contact an experienced cacher in your area with ANY questions, most of us are willing to share our knowledge with new cachers.</a:t>
            </a:r>
          </a:p>
        </p:txBody>
      </p:sp>
    </p:spTree>
    <p:extLst>
      <p:ext uri="{BB962C8B-B14F-4D97-AF65-F5344CB8AC3E}">
        <p14:creationId xmlns:p14="http://schemas.microsoft.com/office/powerpoint/2010/main" val="178933028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0ED34F-4DC4-CA48-8C1C-B2FD80923BDA}"/>
              </a:ext>
            </a:extLst>
          </p:cNvPr>
          <p:cNvSpPr>
            <a:spLocks noGrp="1"/>
          </p:cNvSpPr>
          <p:nvPr>
            <p:ph type="body" idx="1"/>
          </p:nvPr>
        </p:nvSpPr>
        <p:spPr/>
        <p:txBody>
          <a:bodyPr/>
          <a:lstStyle/>
          <a:p>
            <a:r>
              <a:rPr lang="en-US" dirty="0"/>
              <a:t>Borrowed from the world of </a:t>
            </a:r>
            <a:r>
              <a:rPr lang="en-US" i="1" dirty="0"/>
              <a:t>Harry Potter</a:t>
            </a:r>
            <a:r>
              <a:rPr lang="en-US" dirty="0"/>
              <a:t>, the term </a:t>
            </a:r>
            <a:r>
              <a:rPr lang="en-US" i="1" dirty="0"/>
              <a:t>muggle</a:t>
            </a:r>
            <a:r>
              <a:rPr lang="en-US" dirty="0"/>
              <a:t> refers to someone who is not a geocacher.</a:t>
            </a:r>
          </a:p>
          <a:p>
            <a:r>
              <a:rPr lang="en-US" dirty="0"/>
              <a:t>Missing caches are sometimes said to be </a:t>
            </a:r>
            <a:r>
              <a:rPr lang="en-US" i="1" dirty="0"/>
              <a:t>muggled</a:t>
            </a:r>
            <a:r>
              <a:rPr lang="en-US" dirty="0"/>
              <a:t>, potentially removed by someone who is unaware of our game.</a:t>
            </a:r>
          </a:p>
          <a:p>
            <a:r>
              <a:rPr lang="en-US" dirty="0"/>
              <a:t>Geocaching doesn’t have to be secret, but drawing unnecessary attention can compromise caches.</a:t>
            </a:r>
          </a:p>
        </p:txBody>
      </p:sp>
      <p:sp>
        <p:nvSpPr>
          <p:cNvPr id="3" name="Title 2">
            <a:extLst>
              <a:ext uri="{FF2B5EF4-FFF2-40B4-BE49-F238E27FC236}">
                <a16:creationId xmlns:a16="http://schemas.microsoft.com/office/drawing/2014/main" id="{B1BC55AD-47E1-3444-B7B1-196E7B8CFEE5}"/>
              </a:ext>
            </a:extLst>
          </p:cNvPr>
          <p:cNvSpPr>
            <a:spLocks noGrp="1"/>
          </p:cNvSpPr>
          <p:nvPr>
            <p:ph type="title"/>
          </p:nvPr>
        </p:nvSpPr>
        <p:spPr/>
        <p:txBody>
          <a:bodyPr/>
          <a:lstStyle/>
          <a:p>
            <a:r>
              <a:rPr lang="en-US" dirty="0"/>
              <a:t>What is a Muggle?</a:t>
            </a:r>
          </a:p>
        </p:txBody>
      </p:sp>
    </p:spTree>
    <p:extLst>
      <p:ext uri="{BB962C8B-B14F-4D97-AF65-F5344CB8AC3E}">
        <p14:creationId xmlns:p14="http://schemas.microsoft.com/office/powerpoint/2010/main" val="2716564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6D38F98-1715-8245-81CC-6EAC3AA3C9C3}"/>
              </a:ext>
            </a:extLst>
          </p:cNvPr>
          <p:cNvSpPr>
            <a:spLocks noGrp="1"/>
          </p:cNvSpPr>
          <p:nvPr>
            <p:ph type="title"/>
          </p:nvPr>
        </p:nvSpPr>
        <p:spPr/>
        <p:txBody>
          <a:bodyPr/>
          <a:lstStyle/>
          <a:p>
            <a:r>
              <a:rPr lang="en-US" dirty="0"/>
              <a:t>Acronyms</a:t>
            </a:r>
          </a:p>
        </p:txBody>
      </p:sp>
      <p:graphicFrame>
        <p:nvGraphicFramePr>
          <p:cNvPr id="6" name="Google Shape;785;p44">
            <a:extLst>
              <a:ext uri="{FF2B5EF4-FFF2-40B4-BE49-F238E27FC236}">
                <a16:creationId xmlns:a16="http://schemas.microsoft.com/office/drawing/2014/main" id="{EA185449-0E07-4A4D-86CA-F7D7D248F349}"/>
              </a:ext>
            </a:extLst>
          </p:cNvPr>
          <p:cNvGraphicFramePr/>
          <p:nvPr>
            <p:extLst>
              <p:ext uri="{D42A27DB-BD31-4B8C-83A1-F6EECF244321}">
                <p14:modId xmlns:p14="http://schemas.microsoft.com/office/powerpoint/2010/main" val="1368990389"/>
              </p:ext>
            </p:extLst>
          </p:nvPr>
        </p:nvGraphicFramePr>
        <p:xfrm>
          <a:off x="1225038" y="1275434"/>
          <a:ext cx="6561475" cy="3418625"/>
        </p:xfrm>
        <a:graphic>
          <a:graphicData uri="http://schemas.openxmlformats.org/drawingml/2006/table">
            <a:tbl>
              <a:tblPr>
                <a:noFill/>
                <a:tableStyleId>{D363182A-F666-47AD-8264-EDAACE82CE6E}</a:tableStyleId>
              </a:tblPr>
              <a:tblGrid>
                <a:gridCol w="1323950">
                  <a:extLst>
                    <a:ext uri="{9D8B030D-6E8A-4147-A177-3AD203B41FA5}">
                      <a16:colId xmlns:a16="http://schemas.microsoft.com/office/drawing/2014/main" val="20000"/>
                    </a:ext>
                  </a:extLst>
                </a:gridCol>
                <a:gridCol w="1149700">
                  <a:extLst>
                    <a:ext uri="{9D8B030D-6E8A-4147-A177-3AD203B41FA5}">
                      <a16:colId xmlns:a16="http://schemas.microsoft.com/office/drawing/2014/main" val="20001"/>
                    </a:ext>
                  </a:extLst>
                </a:gridCol>
                <a:gridCol w="4087825">
                  <a:extLst>
                    <a:ext uri="{9D8B030D-6E8A-4147-A177-3AD203B41FA5}">
                      <a16:colId xmlns:a16="http://schemas.microsoft.com/office/drawing/2014/main" val="20002"/>
                    </a:ext>
                  </a:extLst>
                </a:gridCol>
              </a:tblGrid>
              <a:tr h="484175">
                <a:tc>
                  <a:txBody>
                    <a:bodyPr/>
                    <a:lstStyle/>
                    <a:p>
                      <a:pPr marL="0" marR="0" lvl="0" indent="0" algn="ctr" rtl="0">
                        <a:spcBef>
                          <a:spcPts val="0"/>
                        </a:spcBef>
                        <a:spcAft>
                          <a:spcPts val="0"/>
                        </a:spcAft>
                        <a:buNone/>
                      </a:pPr>
                      <a:r>
                        <a:rPr lang="en" b="1" dirty="0">
                          <a:solidFill>
                            <a:schemeClr val="accent1"/>
                          </a:solidFill>
                          <a:latin typeface="Oswald"/>
                          <a:ea typeface="Oswald"/>
                          <a:cs typeface="Oswald"/>
                          <a:sym typeface="Oswald"/>
                        </a:rPr>
                        <a:t>CO</a:t>
                      </a:r>
                      <a:endParaRPr b="1" dirty="0">
                        <a:solidFill>
                          <a:schemeClr val="accent1"/>
                        </a:solidFill>
                        <a:latin typeface="Oswald"/>
                        <a:ea typeface="Oswald"/>
                        <a:cs typeface="Oswald"/>
                        <a:sym typeface="Oswald"/>
                      </a:endParaRPr>
                    </a:p>
                  </a:txBody>
                  <a:tcPr marL="91425"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solidFill>
                        <a:schemeClr val="accent3"/>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endParaRPr dirty="0"/>
                    </a:p>
                  </a:txBody>
                  <a:tcPr marL="91425"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solidFill>
                        <a:schemeClr val="accent5"/>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dirty="0">
                          <a:solidFill>
                            <a:schemeClr val="dk2"/>
                          </a:solidFill>
                          <a:latin typeface="Fira Sans"/>
                          <a:ea typeface="Fira Sans"/>
                          <a:cs typeface="Fira Sans"/>
                          <a:sym typeface="Fira Sans"/>
                        </a:rPr>
                        <a:t>Cache Owner</a:t>
                      </a:r>
                      <a:endParaRPr dirty="0">
                        <a:solidFill>
                          <a:schemeClr val="dk2"/>
                        </a:solidFill>
                        <a:latin typeface="Fira Sans"/>
                        <a:ea typeface="Fira Sans"/>
                        <a:cs typeface="Fira Sans"/>
                        <a:sym typeface="Fira Sans"/>
                      </a:endParaRPr>
                    </a:p>
                  </a:txBody>
                  <a:tcPr marL="274300"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solidFill>
                        <a:schemeClr val="accent3"/>
                      </a:solidFill>
                      <a:prstDash val="solid"/>
                      <a:round/>
                      <a:headEnd type="none" w="sm" len="sm"/>
                      <a:tailEnd type="none" w="sm" len="sm"/>
                    </a:lnB>
                  </a:tcPr>
                </a:tc>
                <a:extLst>
                  <a:ext uri="{0D108BD9-81ED-4DB2-BD59-A6C34878D82A}">
                    <a16:rowId xmlns:a16="http://schemas.microsoft.com/office/drawing/2014/main" val="10000"/>
                  </a:ext>
                </a:extLst>
              </a:tr>
              <a:tr h="489075">
                <a:tc>
                  <a:txBody>
                    <a:bodyPr/>
                    <a:lstStyle/>
                    <a:p>
                      <a:pPr marL="0" marR="0" lvl="0" indent="0" algn="ctr" rtl="0">
                        <a:spcBef>
                          <a:spcPts val="0"/>
                        </a:spcBef>
                        <a:spcAft>
                          <a:spcPts val="0"/>
                        </a:spcAft>
                        <a:buNone/>
                      </a:pPr>
                      <a:r>
                        <a:rPr lang="en" b="1" dirty="0">
                          <a:solidFill>
                            <a:schemeClr val="accent1"/>
                          </a:solidFill>
                          <a:latin typeface="Oswald"/>
                          <a:ea typeface="Oswald"/>
                          <a:cs typeface="Oswald"/>
                          <a:sym typeface="Oswald"/>
                        </a:rPr>
                        <a:t>DNF</a:t>
                      </a:r>
                      <a:endParaRPr b="1" dirty="0">
                        <a:solidFill>
                          <a:schemeClr val="accent1"/>
                        </a:solidFill>
                        <a:latin typeface="Oswald"/>
                        <a:ea typeface="Oswald"/>
                        <a:cs typeface="Oswald"/>
                        <a:sym typeface="Oswald"/>
                      </a:endParaRPr>
                    </a:p>
                  </a:txBody>
                  <a:tcPr marL="91425"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solidFill>
                        <a:schemeClr val="accent3"/>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endParaRPr dirty="0"/>
                    </a:p>
                  </a:txBody>
                  <a:tcPr marL="91425"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dirty="0">
                          <a:solidFill>
                            <a:schemeClr val="dk2"/>
                          </a:solidFill>
                          <a:latin typeface="Fira Sans"/>
                          <a:ea typeface="Fira Sans"/>
                          <a:cs typeface="Fira Sans"/>
                          <a:sym typeface="Fira Sans"/>
                        </a:rPr>
                        <a:t>Did Not Find</a:t>
                      </a:r>
                      <a:endParaRPr dirty="0">
                        <a:solidFill>
                          <a:schemeClr val="dk2"/>
                        </a:solidFill>
                        <a:latin typeface="Fira Sans"/>
                        <a:ea typeface="Fira Sans"/>
                        <a:cs typeface="Fira Sans"/>
                        <a:sym typeface="Fira Sans"/>
                      </a:endParaRPr>
                    </a:p>
                  </a:txBody>
                  <a:tcPr marL="274300"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solidFill>
                        <a:schemeClr val="accent3"/>
                      </a:solidFill>
                      <a:prstDash val="solid"/>
                      <a:round/>
                      <a:headEnd type="none" w="sm" len="sm"/>
                      <a:tailEnd type="none" w="sm" len="sm"/>
                    </a:lnB>
                  </a:tcPr>
                </a:tc>
                <a:extLst>
                  <a:ext uri="{0D108BD9-81ED-4DB2-BD59-A6C34878D82A}">
                    <a16:rowId xmlns:a16="http://schemas.microsoft.com/office/drawing/2014/main" val="10001"/>
                  </a:ext>
                </a:extLst>
              </a:tr>
              <a:tr h="489075">
                <a:tc>
                  <a:txBody>
                    <a:bodyPr/>
                    <a:lstStyle/>
                    <a:p>
                      <a:pPr marL="0" marR="0" lvl="0" indent="0" algn="ctr" rtl="0">
                        <a:spcBef>
                          <a:spcPts val="0"/>
                        </a:spcBef>
                        <a:spcAft>
                          <a:spcPts val="0"/>
                        </a:spcAft>
                        <a:buNone/>
                      </a:pPr>
                      <a:r>
                        <a:rPr lang="en" b="1" dirty="0">
                          <a:solidFill>
                            <a:schemeClr val="accent1"/>
                          </a:solidFill>
                          <a:latin typeface="Oswald"/>
                          <a:ea typeface="Oswald"/>
                          <a:cs typeface="Oswald"/>
                          <a:sym typeface="Oswald"/>
                        </a:rPr>
                        <a:t>FTF</a:t>
                      </a:r>
                      <a:endParaRPr b="1" dirty="0">
                        <a:solidFill>
                          <a:schemeClr val="accent1"/>
                        </a:solidFill>
                        <a:latin typeface="Oswald"/>
                        <a:ea typeface="Oswald"/>
                        <a:cs typeface="Oswald"/>
                        <a:sym typeface="Oswald"/>
                      </a:endParaRPr>
                    </a:p>
                  </a:txBody>
                  <a:tcPr marL="91425"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solidFill>
                        <a:schemeClr val="accent3"/>
                      </a:solidFill>
                      <a:prstDash val="solid"/>
                      <a:round/>
                      <a:headEnd type="none" w="sm" len="sm"/>
                      <a:tailEnd type="none" w="sm" len="sm"/>
                    </a:lnB>
                    <a:solidFill>
                      <a:schemeClr val="accent5"/>
                    </a:solidFill>
                  </a:tcPr>
                </a:tc>
                <a:tc>
                  <a:txBody>
                    <a:bodyPr/>
                    <a:lstStyle/>
                    <a:p>
                      <a:pPr marL="0" lvl="0" indent="0" algn="ctr" rtl="0">
                        <a:spcBef>
                          <a:spcPts val="0"/>
                        </a:spcBef>
                        <a:spcAft>
                          <a:spcPts val="0"/>
                        </a:spcAft>
                        <a:buClr>
                          <a:srgbClr val="000000"/>
                        </a:buClr>
                        <a:buSzPts val="1100"/>
                        <a:buFont typeface="Arial"/>
                        <a:buNone/>
                      </a:pPr>
                      <a:endParaRPr sz="2000" b="1" dirty="0">
                        <a:solidFill>
                          <a:srgbClr val="3D6D7F"/>
                        </a:solidFill>
                      </a:endParaRPr>
                    </a:p>
                  </a:txBody>
                  <a:tcPr marL="91425"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dirty="0">
                          <a:solidFill>
                            <a:schemeClr val="dk2"/>
                          </a:solidFill>
                          <a:latin typeface="Fira Sans"/>
                          <a:ea typeface="Fira Sans"/>
                          <a:cs typeface="Fira Sans"/>
                          <a:sym typeface="Fira Sans"/>
                        </a:rPr>
                        <a:t>First to Find</a:t>
                      </a:r>
                      <a:endParaRPr dirty="0">
                        <a:solidFill>
                          <a:schemeClr val="dk2"/>
                        </a:solidFill>
                        <a:latin typeface="Fira Sans"/>
                        <a:ea typeface="Fira Sans"/>
                        <a:cs typeface="Fira Sans"/>
                        <a:sym typeface="Fira Sans"/>
                      </a:endParaRPr>
                    </a:p>
                  </a:txBody>
                  <a:tcPr marL="274300"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solidFill>
                        <a:schemeClr val="accent3"/>
                      </a:solidFill>
                      <a:prstDash val="solid"/>
                      <a:round/>
                      <a:headEnd type="none" w="sm" len="sm"/>
                      <a:tailEnd type="none" w="sm" len="sm"/>
                    </a:lnB>
                  </a:tcPr>
                </a:tc>
                <a:extLst>
                  <a:ext uri="{0D108BD9-81ED-4DB2-BD59-A6C34878D82A}">
                    <a16:rowId xmlns:a16="http://schemas.microsoft.com/office/drawing/2014/main" val="10002"/>
                  </a:ext>
                </a:extLst>
              </a:tr>
              <a:tr h="489075">
                <a:tc>
                  <a:txBody>
                    <a:bodyPr/>
                    <a:lstStyle/>
                    <a:p>
                      <a:pPr marL="0" marR="0" lvl="0" indent="0" algn="ctr" rtl="0">
                        <a:spcBef>
                          <a:spcPts val="0"/>
                        </a:spcBef>
                        <a:spcAft>
                          <a:spcPts val="0"/>
                        </a:spcAft>
                        <a:buNone/>
                      </a:pPr>
                      <a:r>
                        <a:rPr lang="en" b="1" dirty="0">
                          <a:solidFill>
                            <a:schemeClr val="accent1"/>
                          </a:solidFill>
                          <a:latin typeface="Oswald"/>
                          <a:ea typeface="Oswald"/>
                          <a:cs typeface="Oswald"/>
                          <a:sym typeface="Oswald"/>
                        </a:rPr>
                        <a:t>GZ</a:t>
                      </a:r>
                      <a:endParaRPr b="1" dirty="0">
                        <a:solidFill>
                          <a:schemeClr val="accent1"/>
                        </a:solidFill>
                        <a:latin typeface="Oswald"/>
                        <a:ea typeface="Oswald"/>
                        <a:cs typeface="Oswald"/>
                        <a:sym typeface="Oswald"/>
                      </a:endParaRPr>
                    </a:p>
                  </a:txBody>
                  <a:tcPr marL="91425"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solidFill>
                        <a:schemeClr val="accent3"/>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endParaRPr dirty="0"/>
                    </a:p>
                  </a:txBody>
                  <a:tcPr marL="91425"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dirty="0">
                          <a:solidFill>
                            <a:schemeClr val="dk2"/>
                          </a:solidFill>
                          <a:latin typeface="Fira Sans"/>
                          <a:ea typeface="Fira Sans"/>
                          <a:cs typeface="Fira Sans"/>
                          <a:sym typeface="Fira Sans"/>
                        </a:rPr>
                        <a:t>Ground Zero</a:t>
                      </a:r>
                      <a:endParaRPr dirty="0">
                        <a:solidFill>
                          <a:schemeClr val="dk2"/>
                        </a:solidFill>
                        <a:latin typeface="Fira Sans"/>
                        <a:ea typeface="Fira Sans"/>
                        <a:cs typeface="Fira Sans"/>
                        <a:sym typeface="Fira Sans"/>
                      </a:endParaRPr>
                    </a:p>
                  </a:txBody>
                  <a:tcPr marL="274300"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solidFill>
                        <a:schemeClr val="accent3"/>
                      </a:solidFill>
                      <a:prstDash val="solid"/>
                      <a:round/>
                      <a:headEnd type="none" w="sm" len="sm"/>
                      <a:tailEnd type="none" w="sm" len="sm"/>
                    </a:lnB>
                  </a:tcPr>
                </a:tc>
                <a:extLst>
                  <a:ext uri="{0D108BD9-81ED-4DB2-BD59-A6C34878D82A}">
                    <a16:rowId xmlns:a16="http://schemas.microsoft.com/office/drawing/2014/main" val="10003"/>
                  </a:ext>
                </a:extLst>
              </a:tr>
              <a:tr h="489075">
                <a:tc>
                  <a:txBody>
                    <a:bodyPr/>
                    <a:lstStyle/>
                    <a:p>
                      <a:pPr marL="0" marR="0" lvl="0" indent="0" algn="ctr" rtl="0">
                        <a:spcBef>
                          <a:spcPts val="0"/>
                        </a:spcBef>
                        <a:spcAft>
                          <a:spcPts val="0"/>
                        </a:spcAft>
                        <a:buNone/>
                      </a:pPr>
                      <a:r>
                        <a:rPr lang="en-US" b="1" dirty="0">
                          <a:solidFill>
                            <a:schemeClr val="accent1"/>
                          </a:solidFill>
                          <a:latin typeface="Oswald"/>
                          <a:ea typeface="Oswald"/>
                          <a:cs typeface="Oswald"/>
                          <a:sym typeface="Oswald"/>
                        </a:rPr>
                        <a:t>PNG</a:t>
                      </a:r>
                      <a:endParaRPr b="1" dirty="0">
                        <a:solidFill>
                          <a:schemeClr val="accent1"/>
                        </a:solidFill>
                        <a:latin typeface="Oswald"/>
                        <a:ea typeface="Oswald"/>
                        <a:cs typeface="Oswald"/>
                        <a:sym typeface="Oswald"/>
                      </a:endParaRPr>
                    </a:p>
                  </a:txBody>
                  <a:tcPr marL="91425" marR="91425" marT="91425" marB="91425" anchor="ctr">
                    <a:lnL w="28575" cap="flat" cmpd="sng">
                      <a:solidFill>
                        <a:schemeClr val="accent3"/>
                      </a:solidFill>
                      <a:prstDash val="solid"/>
                      <a:round/>
                      <a:headEnd type="none" w="sm" len="sm"/>
                      <a:tailEnd type="none" w="sm" len="sm"/>
                    </a:lnL>
                    <a:lnR w="28575" cap="flat" cmpd="sng" algn="ctr">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lgn="ctr">
                      <a:solidFill>
                        <a:schemeClr val="accent3"/>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endParaRPr dirty="0"/>
                    </a:p>
                  </a:txBody>
                  <a:tcPr marL="91425" marR="91425" marT="91425" marB="91425" anchor="ctr">
                    <a:lnL w="28575" cap="flat" cmpd="sng" algn="ctr">
                      <a:solidFill>
                        <a:schemeClr val="accent3"/>
                      </a:solidFill>
                      <a:prstDash val="solid"/>
                      <a:round/>
                      <a:headEnd type="none" w="sm" len="sm"/>
                      <a:tailEnd type="none" w="sm" len="sm"/>
                    </a:lnL>
                    <a:lnR w="28575" cap="flat" cmpd="sng" algn="ctr">
                      <a:solidFill>
                        <a:schemeClr val="accent3"/>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lgn="ctr">
                      <a:solidFill>
                        <a:schemeClr val="accent5"/>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US" dirty="0">
                          <a:solidFill>
                            <a:schemeClr val="dk2"/>
                          </a:solidFill>
                          <a:latin typeface="Fira Sans"/>
                          <a:ea typeface="Fira Sans"/>
                          <a:cs typeface="Fira Sans"/>
                          <a:sym typeface="Fira Sans"/>
                        </a:rPr>
                        <a:t>Park 'n' Grab</a:t>
                      </a:r>
                      <a:endParaRPr dirty="0">
                        <a:solidFill>
                          <a:schemeClr val="dk2"/>
                        </a:solidFill>
                        <a:latin typeface="Fira Sans"/>
                        <a:ea typeface="Fira Sans"/>
                        <a:cs typeface="Fira Sans"/>
                        <a:sym typeface="Fira Sans"/>
                      </a:endParaRPr>
                    </a:p>
                  </a:txBody>
                  <a:tcPr marL="274300" marR="91425" marT="91425" marB="91425" anchor="ctr">
                    <a:lnL w="28575" cap="flat" cmpd="sng" algn="ctr">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lgn="ctr">
                      <a:solidFill>
                        <a:schemeClr val="accent3"/>
                      </a:solidFill>
                      <a:prstDash val="solid"/>
                      <a:round/>
                      <a:headEnd type="none" w="sm" len="sm"/>
                      <a:tailEnd type="none" w="sm" len="sm"/>
                    </a:lnB>
                  </a:tcPr>
                </a:tc>
                <a:extLst>
                  <a:ext uri="{0D108BD9-81ED-4DB2-BD59-A6C34878D82A}">
                    <a16:rowId xmlns:a16="http://schemas.microsoft.com/office/drawing/2014/main" val="2732992955"/>
                  </a:ext>
                </a:extLst>
              </a:tr>
              <a:tr h="489075">
                <a:tc>
                  <a:txBody>
                    <a:bodyPr/>
                    <a:lstStyle/>
                    <a:p>
                      <a:pPr marL="0" marR="0" lvl="0" indent="0" algn="ctr" rtl="0">
                        <a:spcBef>
                          <a:spcPts val="0"/>
                        </a:spcBef>
                        <a:spcAft>
                          <a:spcPts val="0"/>
                        </a:spcAft>
                        <a:buNone/>
                      </a:pPr>
                      <a:r>
                        <a:rPr lang="en" b="1" dirty="0">
                          <a:solidFill>
                            <a:schemeClr val="accent1"/>
                          </a:solidFill>
                          <a:latin typeface="Oswald"/>
                          <a:ea typeface="Oswald"/>
                          <a:cs typeface="Oswald"/>
                          <a:sym typeface="Oswald"/>
                        </a:rPr>
                        <a:t>TNLN</a:t>
                      </a:r>
                      <a:endParaRPr b="1" dirty="0">
                        <a:solidFill>
                          <a:schemeClr val="accent1"/>
                        </a:solidFill>
                        <a:latin typeface="Oswald"/>
                        <a:ea typeface="Oswald"/>
                        <a:cs typeface="Oswald"/>
                        <a:sym typeface="Oswald"/>
                      </a:endParaRPr>
                    </a:p>
                  </a:txBody>
                  <a:tcPr marL="91425"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solidFill>
                        <a:schemeClr val="accent3"/>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endParaRPr dirty="0"/>
                    </a:p>
                  </a:txBody>
                  <a:tcPr marL="91425"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solidFill>
                        <a:schemeClr val="accent5"/>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dirty="0">
                          <a:solidFill>
                            <a:schemeClr val="dk2"/>
                          </a:solidFill>
                          <a:latin typeface="Fira Sans"/>
                          <a:ea typeface="Fira Sans"/>
                          <a:cs typeface="Fira Sans"/>
                          <a:sym typeface="Fira Sans"/>
                        </a:rPr>
                        <a:t>Took Nothing Left Nothing</a:t>
                      </a:r>
                      <a:endParaRPr dirty="0">
                        <a:solidFill>
                          <a:schemeClr val="dk2"/>
                        </a:solidFill>
                        <a:latin typeface="Fira Sans"/>
                        <a:ea typeface="Fira Sans"/>
                        <a:cs typeface="Fira Sans"/>
                        <a:sym typeface="Fira Sans"/>
                      </a:endParaRPr>
                    </a:p>
                  </a:txBody>
                  <a:tcPr marL="274300"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solidFill>
                        <a:schemeClr val="accent3"/>
                      </a:solidFill>
                      <a:prstDash val="solid"/>
                      <a:round/>
                      <a:headEnd type="none" w="sm" len="sm"/>
                      <a:tailEnd type="none" w="sm" len="sm"/>
                    </a:lnB>
                  </a:tcPr>
                </a:tc>
                <a:extLst>
                  <a:ext uri="{0D108BD9-81ED-4DB2-BD59-A6C34878D82A}">
                    <a16:rowId xmlns:a16="http://schemas.microsoft.com/office/drawing/2014/main" val="10004"/>
                  </a:ext>
                </a:extLst>
              </a:tr>
              <a:tr h="489075">
                <a:tc>
                  <a:txBody>
                    <a:bodyPr/>
                    <a:lstStyle/>
                    <a:p>
                      <a:pPr marL="0" marR="0" lvl="0" indent="0" algn="ctr" rtl="0">
                        <a:spcBef>
                          <a:spcPts val="0"/>
                        </a:spcBef>
                        <a:spcAft>
                          <a:spcPts val="0"/>
                        </a:spcAft>
                        <a:buNone/>
                      </a:pPr>
                      <a:r>
                        <a:rPr lang="en" b="1" dirty="0">
                          <a:solidFill>
                            <a:schemeClr val="accent1"/>
                          </a:solidFill>
                          <a:latin typeface="Oswald"/>
                          <a:ea typeface="Oswald"/>
                          <a:cs typeface="Oswald"/>
                          <a:sym typeface="Oswald"/>
                        </a:rPr>
                        <a:t>TOTT</a:t>
                      </a:r>
                      <a:endParaRPr b="1" dirty="0">
                        <a:solidFill>
                          <a:schemeClr val="accent1"/>
                        </a:solidFill>
                        <a:latin typeface="Oswald"/>
                        <a:ea typeface="Oswald"/>
                        <a:cs typeface="Oswald"/>
                        <a:sym typeface="Oswald"/>
                      </a:endParaRPr>
                    </a:p>
                  </a:txBody>
                  <a:tcPr marL="91425"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lgn="ctr">
                      <a:solidFill>
                        <a:schemeClr val="accent3"/>
                      </a:solidFill>
                      <a:prstDash val="solid"/>
                      <a:round/>
                      <a:headEnd type="none" w="sm" len="sm"/>
                      <a:tailEnd type="none" w="sm" len="sm"/>
                    </a:lnB>
                    <a:solidFill>
                      <a:schemeClr val="accent5"/>
                    </a:solidFill>
                  </a:tcPr>
                </a:tc>
                <a:tc>
                  <a:txBody>
                    <a:bodyPr/>
                    <a:lstStyle/>
                    <a:p>
                      <a:pPr marL="0" lvl="0" indent="0" algn="l" rtl="0">
                        <a:spcBef>
                          <a:spcPts val="0"/>
                        </a:spcBef>
                        <a:spcAft>
                          <a:spcPts val="0"/>
                        </a:spcAft>
                        <a:buNone/>
                      </a:pPr>
                      <a:endParaRPr dirty="0"/>
                    </a:p>
                  </a:txBody>
                  <a:tcPr marL="91425"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5"/>
                      </a:solidFill>
                      <a:prstDash val="solid"/>
                      <a:round/>
                      <a:headEnd type="none" w="sm" len="sm"/>
                      <a:tailEnd type="none" w="sm" len="sm"/>
                    </a:lnT>
                    <a:lnB w="28575" cap="flat" cmpd="sng" algn="ctr">
                      <a:solidFill>
                        <a:schemeClr val="accent5"/>
                      </a:solidFill>
                      <a:prstDash val="solid"/>
                      <a:round/>
                      <a:headEnd type="none" w="sm" len="sm"/>
                      <a:tailEnd type="none" w="sm" len="sm"/>
                    </a:lnB>
                    <a:solidFill>
                      <a:schemeClr val="accent3"/>
                    </a:solidFill>
                  </a:tcPr>
                </a:tc>
                <a:tc>
                  <a:txBody>
                    <a:bodyPr/>
                    <a:lstStyle/>
                    <a:p>
                      <a:pPr marL="0" lvl="0" indent="0" algn="l" rtl="0">
                        <a:spcBef>
                          <a:spcPts val="0"/>
                        </a:spcBef>
                        <a:spcAft>
                          <a:spcPts val="0"/>
                        </a:spcAft>
                        <a:buNone/>
                      </a:pPr>
                      <a:r>
                        <a:rPr lang="en" dirty="0">
                          <a:solidFill>
                            <a:schemeClr val="dk2"/>
                          </a:solidFill>
                          <a:latin typeface="Fira Sans"/>
                          <a:ea typeface="Fira Sans"/>
                          <a:cs typeface="Fira Sans"/>
                          <a:sym typeface="Fira Sans"/>
                        </a:rPr>
                        <a:t>Tool of the Trade</a:t>
                      </a:r>
                      <a:endParaRPr dirty="0">
                        <a:solidFill>
                          <a:schemeClr val="dk2"/>
                        </a:solidFill>
                        <a:latin typeface="Fira Sans"/>
                        <a:ea typeface="Fira Sans"/>
                        <a:cs typeface="Fira Sans"/>
                        <a:sym typeface="Fira Sans"/>
                      </a:endParaRPr>
                    </a:p>
                  </a:txBody>
                  <a:tcPr marL="274300" marR="91425" marT="91425" marB="91425" anchor="ctr">
                    <a:lnL w="28575" cap="flat" cmpd="sng">
                      <a:solidFill>
                        <a:schemeClr val="accent3"/>
                      </a:solidFill>
                      <a:prstDash val="solid"/>
                      <a:round/>
                      <a:headEnd type="none" w="sm" len="sm"/>
                      <a:tailEnd type="none" w="sm" len="sm"/>
                    </a:lnL>
                    <a:lnR w="28575" cap="flat" cmpd="sng">
                      <a:solidFill>
                        <a:schemeClr val="accent3"/>
                      </a:solidFill>
                      <a:prstDash val="solid"/>
                      <a:round/>
                      <a:headEnd type="none" w="sm" len="sm"/>
                      <a:tailEnd type="none" w="sm" len="sm"/>
                    </a:lnR>
                    <a:lnT w="28575" cap="flat" cmpd="sng">
                      <a:solidFill>
                        <a:schemeClr val="accent3"/>
                      </a:solidFill>
                      <a:prstDash val="solid"/>
                      <a:round/>
                      <a:headEnd type="none" w="sm" len="sm"/>
                      <a:tailEnd type="none" w="sm" len="sm"/>
                    </a:lnT>
                    <a:lnB w="28575" cap="flat" cmpd="sng" algn="ctr">
                      <a:solidFill>
                        <a:schemeClr val="accent3"/>
                      </a:solidFill>
                      <a:prstDash val="solid"/>
                      <a:round/>
                      <a:headEnd type="none" w="sm" len="sm"/>
                      <a:tailEnd type="none" w="sm" len="sm"/>
                    </a:lnB>
                    <a:solidFill>
                      <a:schemeClr val="tx2"/>
                    </a:solidFill>
                  </a:tcPr>
                </a:tc>
                <a:extLst>
                  <a:ext uri="{0D108BD9-81ED-4DB2-BD59-A6C34878D82A}">
                    <a16:rowId xmlns:a16="http://schemas.microsoft.com/office/drawing/2014/main" val="10005"/>
                  </a:ext>
                </a:extLst>
              </a:tr>
            </a:tbl>
          </a:graphicData>
        </a:graphic>
      </p:graphicFrame>
      <p:grpSp>
        <p:nvGrpSpPr>
          <p:cNvPr id="14" name="Google Shape;6375;p64">
            <a:extLst>
              <a:ext uri="{FF2B5EF4-FFF2-40B4-BE49-F238E27FC236}">
                <a16:creationId xmlns:a16="http://schemas.microsoft.com/office/drawing/2014/main" id="{951F3E41-E524-E64A-AE97-23BC35212386}"/>
              </a:ext>
            </a:extLst>
          </p:cNvPr>
          <p:cNvGrpSpPr/>
          <p:nvPr/>
        </p:nvGrpSpPr>
        <p:grpSpPr>
          <a:xfrm>
            <a:off x="2964768" y="1828353"/>
            <a:ext cx="339253" cy="339253"/>
            <a:chOff x="5049725" y="3806450"/>
            <a:chExt cx="481825" cy="481825"/>
          </a:xfrm>
          <a:solidFill>
            <a:schemeClr val="bg2"/>
          </a:solidFill>
        </p:grpSpPr>
        <p:sp>
          <p:nvSpPr>
            <p:cNvPr id="15" name="Google Shape;6376;p64">
              <a:extLst>
                <a:ext uri="{FF2B5EF4-FFF2-40B4-BE49-F238E27FC236}">
                  <a16:creationId xmlns:a16="http://schemas.microsoft.com/office/drawing/2014/main" id="{4155F2E7-AF35-7541-8354-713D1EA12407}"/>
                </a:ext>
              </a:extLst>
            </p:cNvPr>
            <p:cNvSpPr/>
            <p:nvPr/>
          </p:nvSpPr>
          <p:spPr>
            <a:xfrm>
              <a:off x="536115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16" name="Google Shape;6377;p64">
              <a:extLst>
                <a:ext uri="{FF2B5EF4-FFF2-40B4-BE49-F238E27FC236}">
                  <a16:creationId xmlns:a16="http://schemas.microsoft.com/office/drawing/2014/main" id="{4364978E-F37F-F24B-949C-920AA7E38680}"/>
                </a:ext>
              </a:extLst>
            </p:cNvPr>
            <p:cNvSpPr/>
            <p:nvPr/>
          </p:nvSpPr>
          <p:spPr>
            <a:xfrm>
              <a:off x="519177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17" name="Google Shape;6378;p64">
              <a:extLst>
                <a:ext uri="{FF2B5EF4-FFF2-40B4-BE49-F238E27FC236}">
                  <a16:creationId xmlns:a16="http://schemas.microsoft.com/office/drawing/2014/main" id="{774E4DFC-1BF6-4147-A355-19C8138294C9}"/>
                </a:ext>
              </a:extLst>
            </p:cNvPr>
            <p:cNvSpPr/>
            <p:nvPr/>
          </p:nvSpPr>
          <p:spPr>
            <a:xfrm>
              <a:off x="504972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0" y="8901"/>
                    <a:pt x="6686" y="9073"/>
                    <a:pt x="6246" y="9073"/>
                  </a:cubicBezTo>
                  <a:cubicBezTo>
                    <a:pt x="6028" y="9073"/>
                    <a:pt x="5808" y="9031"/>
                    <a:pt x="5598" y="8944"/>
                  </a:cubicBezTo>
                  <a:cubicBezTo>
                    <a:pt x="4966" y="8682"/>
                    <a:pt x="4553" y="8064"/>
                    <a:pt x="4553" y="7378"/>
                  </a:cubicBezTo>
                  <a:cubicBezTo>
                    <a:pt x="4553"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0"/>
                    <a:pt x="13024" y="9073"/>
                  </a:cubicBezTo>
                  <a:cubicBezTo>
                    <a:pt x="12337" y="9073"/>
                    <a:pt x="11720" y="8658"/>
                    <a:pt x="11458" y="8025"/>
                  </a:cubicBezTo>
                  <a:cubicBezTo>
                    <a:pt x="11196" y="7393"/>
                    <a:pt x="11341" y="6664"/>
                    <a:pt x="11825" y="6179"/>
                  </a:cubicBezTo>
                  <a:cubicBezTo>
                    <a:pt x="12150" y="5855"/>
                    <a:pt x="12583" y="5683"/>
                    <a:pt x="13024" y="5683"/>
                  </a:cubicBezTo>
                  <a:close/>
                  <a:moveTo>
                    <a:pt x="9636" y="10196"/>
                  </a:moveTo>
                  <a:cubicBezTo>
                    <a:pt x="11955" y="10196"/>
                    <a:pt x="13981" y="11765"/>
                    <a:pt x="14557" y="14012"/>
                  </a:cubicBezTo>
                  <a:cubicBezTo>
                    <a:pt x="14635" y="14316"/>
                    <a:pt x="14454" y="14623"/>
                    <a:pt x="14153" y="14701"/>
                  </a:cubicBezTo>
                  <a:cubicBezTo>
                    <a:pt x="14107" y="14713"/>
                    <a:pt x="14060" y="14718"/>
                    <a:pt x="14014" y="14718"/>
                  </a:cubicBezTo>
                  <a:cubicBezTo>
                    <a:pt x="13760" y="14718"/>
                    <a:pt x="13530" y="14550"/>
                    <a:pt x="13464" y="14295"/>
                  </a:cubicBezTo>
                  <a:cubicBezTo>
                    <a:pt x="13015" y="12548"/>
                    <a:pt x="11440" y="11326"/>
                    <a:pt x="9636" y="11326"/>
                  </a:cubicBezTo>
                  <a:cubicBezTo>
                    <a:pt x="7833" y="11326"/>
                    <a:pt x="6258" y="12548"/>
                    <a:pt x="5809" y="14295"/>
                  </a:cubicBezTo>
                  <a:cubicBezTo>
                    <a:pt x="5743" y="14550"/>
                    <a:pt x="5512" y="14718"/>
                    <a:pt x="5260" y="14718"/>
                  </a:cubicBezTo>
                  <a:cubicBezTo>
                    <a:pt x="5215" y="14718"/>
                    <a:pt x="5169" y="14713"/>
                    <a:pt x="5122" y="14701"/>
                  </a:cubicBezTo>
                  <a:cubicBezTo>
                    <a:pt x="4818" y="14623"/>
                    <a:pt x="4638" y="14316"/>
                    <a:pt x="4716" y="14012"/>
                  </a:cubicBezTo>
                  <a:cubicBezTo>
                    <a:pt x="5291" y="11765"/>
                    <a:pt x="7318" y="10196"/>
                    <a:pt x="9636" y="10196"/>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27" y="0"/>
                    <a:pt x="96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grpSp>
        <p:nvGrpSpPr>
          <p:cNvPr id="18" name="Google Shape;6379;p64">
            <a:extLst>
              <a:ext uri="{FF2B5EF4-FFF2-40B4-BE49-F238E27FC236}">
                <a16:creationId xmlns:a16="http://schemas.microsoft.com/office/drawing/2014/main" id="{5B5364F2-135C-AD48-AE7B-2D706882E82F}"/>
              </a:ext>
            </a:extLst>
          </p:cNvPr>
          <p:cNvGrpSpPr/>
          <p:nvPr/>
        </p:nvGrpSpPr>
        <p:grpSpPr>
          <a:xfrm>
            <a:off x="2964768" y="2324313"/>
            <a:ext cx="339253" cy="339253"/>
            <a:chOff x="5651375" y="3806450"/>
            <a:chExt cx="481825" cy="481825"/>
          </a:xfrm>
          <a:solidFill>
            <a:schemeClr val="bg2"/>
          </a:solidFill>
        </p:grpSpPr>
        <p:sp>
          <p:nvSpPr>
            <p:cNvPr id="19" name="Google Shape;6380;p64">
              <a:extLst>
                <a:ext uri="{FF2B5EF4-FFF2-40B4-BE49-F238E27FC236}">
                  <a16:creationId xmlns:a16="http://schemas.microsoft.com/office/drawing/2014/main" id="{C4B2CB98-9A91-8447-BA45-C6EFFCF3E261}"/>
                </a:ext>
              </a:extLst>
            </p:cNvPr>
            <p:cNvSpPr/>
            <p:nvPr/>
          </p:nvSpPr>
          <p:spPr>
            <a:xfrm>
              <a:off x="5793425" y="3976800"/>
              <a:ext cx="28250" cy="28275"/>
            </a:xfrm>
            <a:custGeom>
              <a:avLst/>
              <a:gdLst/>
              <a:ahLst/>
              <a:cxnLst/>
              <a:rect l="l" t="t" r="r" b="b"/>
              <a:pathLst>
                <a:path w="1130" h="1131" extrusionOk="0">
                  <a:moveTo>
                    <a:pt x="567" y="1"/>
                  </a:moveTo>
                  <a:cubicBezTo>
                    <a:pt x="253" y="1"/>
                    <a:pt x="0" y="251"/>
                    <a:pt x="0" y="564"/>
                  </a:cubicBezTo>
                  <a:cubicBezTo>
                    <a:pt x="0" y="877"/>
                    <a:pt x="253" y="1130"/>
                    <a:pt x="567" y="1130"/>
                  </a:cubicBezTo>
                  <a:cubicBezTo>
                    <a:pt x="877" y="1130"/>
                    <a:pt x="1130" y="877"/>
                    <a:pt x="1130" y="564"/>
                  </a:cubicBezTo>
                  <a:cubicBezTo>
                    <a:pt x="1130" y="251"/>
                    <a:pt x="877" y="1"/>
                    <a:pt x="5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0" name="Google Shape;6381;p64">
              <a:extLst>
                <a:ext uri="{FF2B5EF4-FFF2-40B4-BE49-F238E27FC236}">
                  <a16:creationId xmlns:a16="http://schemas.microsoft.com/office/drawing/2014/main" id="{7E09C2CE-FC81-9048-AFE3-C8F1B383228E}"/>
                </a:ext>
              </a:extLst>
            </p:cNvPr>
            <p:cNvSpPr/>
            <p:nvPr/>
          </p:nvSpPr>
          <p:spPr>
            <a:xfrm>
              <a:off x="5794475" y="4089725"/>
              <a:ext cx="195600" cy="84725"/>
            </a:xfrm>
            <a:custGeom>
              <a:avLst/>
              <a:gdLst/>
              <a:ahLst/>
              <a:cxnLst/>
              <a:rect l="l" t="t" r="r" b="b"/>
              <a:pathLst>
                <a:path w="7824" h="3389" extrusionOk="0">
                  <a:moveTo>
                    <a:pt x="1" y="1"/>
                  </a:moveTo>
                  <a:cubicBezTo>
                    <a:pt x="284" y="1943"/>
                    <a:pt x="1949" y="3385"/>
                    <a:pt x="3912" y="3388"/>
                  </a:cubicBezTo>
                  <a:cubicBezTo>
                    <a:pt x="5875" y="3385"/>
                    <a:pt x="7541" y="1943"/>
                    <a:pt x="7824"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1" name="Google Shape;6382;p64">
              <a:extLst>
                <a:ext uri="{FF2B5EF4-FFF2-40B4-BE49-F238E27FC236}">
                  <a16:creationId xmlns:a16="http://schemas.microsoft.com/office/drawing/2014/main" id="{8771E61B-E952-984E-A81C-39DA81AA1B1D}"/>
                </a:ext>
              </a:extLst>
            </p:cNvPr>
            <p:cNvSpPr/>
            <p:nvPr/>
          </p:nvSpPr>
          <p:spPr>
            <a:xfrm>
              <a:off x="5651375" y="3806450"/>
              <a:ext cx="481825" cy="481825"/>
            </a:xfrm>
            <a:custGeom>
              <a:avLst/>
              <a:gdLst/>
              <a:ahLst/>
              <a:cxnLst/>
              <a:rect l="l" t="t" r="r" b="b"/>
              <a:pathLst>
                <a:path w="19273" h="19273" extrusionOk="0">
                  <a:moveTo>
                    <a:pt x="6249" y="5686"/>
                  </a:moveTo>
                  <a:cubicBezTo>
                    <a:pt x="6932" y="5686"/>
                    <a:pt x="7549" y="6098"/>
                    <a:pt x="7811" y="6730"/>
                  </a:cubicBezTo>
                  <a:cubicBezTo>
                    <a:pt x="8073" y="7363"/>
                    <a:pt x="7929" y="8092"/>
                    <a:pt x="7444" y="8576"/>
                  </a:cubicBezTo>
                  <a:cubicBezTo>
                    <a:pt x="7122" y="8901"/>
                    <a:pt x="6689" y="9073"/>
                    <a:pt x="6248" y="9073"/>
                  </a:cubicBezTo>
                  <a:cubicBezTo>
                    <a:pt x="6029" y="9073"/>
                    <a:pt x="5808" y="9031"/>
                    <a:pt x="5598" y="8944"/>
                  </a:cubicBezTo>
                  <a:cubicBezTo>
                    <a:pt x="4966" y="8682"/>
                    <a:pt x="4553" y="8064"/>
                    <a:pt x="4553" y="7378"/>
                  </a:cubicBezTo>
                  <a:cubicBezTo>
                    <a:pt x="4556" y="6441"/>
                    <a:pt x="5312" y="5686"/>
                    <a:pt x="6249" y="5686"/>
                  </a:cubicBezTo>
                  <a:close/>
                  <a:moveTo>
                    <a:pt x="13024" y="5683"/>
                  </a:moveTo>
                  <a:cubicBezTo>
                    <a:pt x="13242" y="5683"/>
                    <a:pt x="13462" y="5725"/>
                    <a:pt x="13671" y="5812"/>
                  </a:cubicBezTo>
                  <a:cubicBezTo>
                    <a:pt x="14304" y="6074"/>
                    <a:pt x="14716" y="6691"/>
                    <a:pt x="14716" y="7378"/>
                  </a:cubicBezTo>
                  <a:cubicBezTo>
                    <a:pt x="14716" y="8314"/>
                    <a:pt x="13957" y="9073"/>
                    <a:pt x="13024" y="9073"/>
                  </a:cubicBezTo>
                  <a:cubicBezTo>
                    <a:pt x="12337" y="9073"/>
                    <a:pt x="11720" y="8658"/>
                    <a:pt x="11458" y="8025"/>
                  </a:cubicBezTo>
                  <a:cubicBezTo>
                    <a:pt x="11196" y="7393"/>
                    <a:pt x="11341" y="6664"/>
                    <a:pt x="11825" y="6179"/>
                  </a:cubicBezTo>
                  <a:cubicBezTo>
                    <a:pt x="12150" y="5855"/>
                    <a:pt x="12583" y="5683"/>
                    <a:pt x="13024" y="5683"/>
                  </a:cubicBezTo>
                  <a:close/>
                  <a:moveTo>
                    <a:pt x="14153" y="10202"/>
                  </a:moveTo>
                  <a:cubicBezTo>
                    <a:pt x="14463" y="10202"/>
                    <a:pt x="14716" y="10452"/>
                    <a:pt x="14716" y="10766"/>
                  </a:cubicBezTo>
                  <a:cubicBezTo>
                    <a:pt x="14716" y="13566"/>
                    <a:pt x="12437" y="15849"/>
                    <a:pt x="9636" y="15849"/>
                  </a:cubicBezTo>
                  <a:cubicBezTo>
                    <a:pt x="6833" y="15849"/>
                    <a:pt x="4553" y="13566"/>
                    <a:pt x="4553" y="10766"/>
                  </a:cubicBezTo>
                  <a:cubicBezTo>
                    <a:pt x="4553" y="10452"/>
                    <a:pt x="4806" y="10202"/>
                    <a:pt x="5119" y="10202"/>
                  </a:cubicBezTo>
                  <a:close/>
                  <a:moveTo>
                    <a:pt x="9636" y="0"/>
                  </a:moveTo>
                  <a:cubicBezTo>
                    <a:pt x="4342" y="0"/>
                    <a:pt x="0" y="4343"/>
                    <a:pt x="0" y="9636"/>
                  </a:cubicBezTo>
                  <a:cubicBezTo>
                    <a:pt x="0" y="14930"/>
                    <a:pt x="4342" y="19272"/>
                    <a:pt x="9636" y="19272"/>
                  </a:cubicBezTo>
                  <a:cubicBezTo>
                    <a:pt x="14927" y="19272"/>
                    <a:pt x="19272" y="14930"/>
                    <a:pt x="19272" y="9636"/>
                  </a:cubicBezTo>
                  <a:cubicBezTo>
                    <a:pt x="19272" y="4343"/>
                    <a:pt x="14930" y="0"/>
                    <a:pt x="963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22" name="Google Shape;6383;p64">
              <a:extLst>
                <a:ext uri="{FF2B5EF4-FFF2-40B4-BE49-F238E27FC236}">
                  <a16:creationId xmlns:a16="http://schemas.microsoft.com/office/drawing/2014/main" id="{7B410A5E-65F6-3040-80DC-AC01B3EE8465}"/>
                </a:ext>
              </a:extLst>
            </p:cNvPr>
            <p:cNvSpPr/>
            <p:nvPr/>
          </p:nvSpPr>
          <p:spPr>
            <a:xfrm>
              <a:off x="5962800" y="3976800"/>
              <a:ext cx="28250" cy="28275"/>
            </a:xfrm>
            <a:custGeom>
              <a:avLst/>
              <a:gdLst/>
              <a:ahLst/>
              <a:cxnLst/>
              <a:rect l="l" t="t" r="r" b="b"/>
              <a:pathLst>
                <a:path w="1130" h="1131" extrusionOk="0">
                  <a:moveTo>
                    <a:pt x="567" y="1"/>
                  </a:moveTo>
                  <a:cubicBezTo>
                    <a:pt x="254" y="1"/>
                    <a:pt x="1" y="251"/>
                    <a:pt x="1" y="564"/>
                  </a:cubicBezTo>
                  <a:cubicBezTo>
                    <a:pt x="1" y="877"/>
                    <a:pt x="254" y="1130"/>
                    <a:pt x="567" y="1130"/>
                  </a:cubicBezTo>
                  <a:cubicBezTo>
                    <a:pt x="877" y="1130"/>
                    <a:pt x="1130" y="877"/>
                    <a:pt x="1130" y="564"/>
                  </a:cubicBezTo>
                  <a:cubicBezTo>
                    <a:pt x="1130" y="251"/>
                    <a:pt x="877" y="1"/>
                    <a:pt x="56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grpSp>
        <p:nvGrpSpPr>
          <p:cNvPr id="40" name="Google Shape;7460;p67">
            <a:extLst>
              <a:ext uri="{FF2B5EF4-FFF2-40B4-BE49-F238E27FC236}">
                <a16:creationId xmlns:a16="http://schemas.microsoft.com/office/drawing/2014/main" id="{B75B5E99-BF95-BC4A-B17C-42F44053282E}"/>
              </a:ext>
            </a:extLst>
          </p:cNvPr>
          <p:cNvGrpSpPr/>
          <p:nvPr/>
        </p:nvGrpSpPr>
        <p:grpSpPr>
          <a:xfrm>
            <a:off x="2951368" y="4276171"/>
            <a:ext cx="366052" cy="356831"/>
            <a:chOff x="-31817400" y="3910025"/>
            <a:chExt cx="301675" cy="294075"/>
          </a:xfrm>
          <a:solidFill>
            <a:schemeClr val="bg2"/>
          </a:solidFill>
        </p:grpSpPr>
        <p:sp>
          <p:nvSpPr>
            <p:cNvPr id="41" name="Google Shape;7461;p67">
              <a:extLst>
                <a:ext uri="{FF2B5EF4-FFF2-40B4-BE49-F238E27FC236}">
                  <a16:creationId xmlns:a16="http://schemas.microsoft.com/office/drawing/2014/main" id="{475E0FCD-784A-684B-B17C-E7016F4EBA2F}"/>
                </a:ext>
              </a:extLst>
            </p:cNvPr>
            <p:cNvSpPr/>
            <p:nvPr/>
          </p:nvSpPr>
          <p:spPr>
            <a:xfrm>
              <a:off x="-31817400" y="3911550"/>
              <a:ext cx="301675" cy="292550"/>
            </a:xfrm>
            <a:custGeom>
              <a:avLst/>
              <a:gdLst/>
              <a:ahLst/>
              <a:cxnLst/>
              <a:rect l="l" t="t" r="r" b="b"/>
              <a:pathLst>
                <a:path w="12067" h="11702" extrusionOk="0">
                  <a:moveTo>
                    <a:pt x="2558" y="0"/>
                  </a:moveTo>
                  <a:cubicBezTo>
                    <a:pt x="2357" y="0"/>
                    <a:pt x="2155" y="24"/>
                    <a:pt x="1954" y="70"/>
                  </a:cubicBezTo>
                  <a:cubicBezTo>
                    <a:pt x="1828" y="102"/>
                    <a:pt x="1733" y="196"/>
                    <a:pt x="1702" y="322"/>
                  </a:cubicBezTo>
                  <a:cubicBezTo>
                    <a:pt x="1670" y="448"/>
                    <a:pt x="1702" y="543"/>
                    <a:pt x="1796" y="637"/>
                  </a:cubicBezTo>
                  <a:lnTo>
                    <a:pt x="2679" y="1551"/>
                  </a:lnTo>
                  <a:cubicBezTo>
                    <a:pt x="2962" y="1803"/>
                    <a:pt x="2962" y="2244"/>
                    <a:pt x="2679" y="2528"/>
                  </a:cubicBezTo>
                  <a:cubicBezTo>
                    <a:pt x="2553" y="2669"/>
                    <a:pt x="2379" y="2740"/>
                    <a:pt x="2202" y="2740"/>
                  </a:cubicBezTo>
                  <a:cubicBezTo>
                    <a:pt x="2025" y="2740"/>
                    <a:pt x="1844" y="2669"/>
                    <a:pt x="1702" y="2528"/>
                  </a:cubicBezTo>
                  <a:lnTo>
                    <a:pt x="788" y="1614"/>
                  </a:lnTo>
                  <a:cubicBezTo>
                    <a:pt x="744" y="1569"/>
                    <a:pt x="668" y="1525"/>
                    <a:pt x="582" y="1525"/>
                  </a:cubicBezTo>
                  <a:cubicBezTo>
                    <a:pt x="547" y="1525"/>
                    <a:pt x="510" y="1532"/>
                    <a:pt x="473" y="1551"/>
                  </a:cubicBezTo>
                  <a:cubicBezTo>
                    <a:pt x="347" y="1582"/>
                    <a:pt x="284" y="1645"/>
                    <a:pt x="253" y="1771"/>
                  </a:cubicBezTo>
                  <a:cubicBezTo>
                    <a:pt x="1" y="2591"/>
                    <a:pt x="253" y="3473"/>
                    <a:pt x="883" y="4103"/>
                  </a:cubicBezTo>
                  <a:cubicBezTo>
                    <a:pt x="1366" y="4494"/>
                    <a:pt x="1932" y="4750"/>
                    <a:pt x="2619" y="4750"/>
                  </a:cubicBezTo>
                  <a:cubicBezTo>
                    <a:pt x="2874" y="4750"/>
                    <a:pt x="3145" y="4715"/>
                    <a:pt x="3435" y="4638"/>
                  </a:cubicBezTo>
                  <a:lnTo>
                    <a:pt x="7247" y="8482"/>
                  </a:lnTo>
                  <a:cubicBezTo>
                    <a:pt x="6963" y="9522"/>
                    <a:pt x="7215" y="10372"/>
                    <a:pt x="7814" y="10971"/>
                  </a:cubicBezTo>
                  <a:cubicBezTo>
                    <a:pt x="8291" y="11472"/>
                    <a:pt x="8895" y="11702"/>
                    <a:pt x="9516" y="11702"/>
                  </a:cubicBezTo>
                  <a:cubicBezTo>
                    <a:pt x="9714" y="11702"/>
                    <a:pt x="9915" y="11678"/>
                    <a:pt x="10114" y="11632"/>
                  </a:cubicBezTo>
                  <a:cubicBezTo>
                    <a:pt x="10240" y="11569"/>
                    <a:pt x="10334" y="11506"/>
                    <a:pt x="10366" y="11380"/>
                  </a:cubicBezTo>
                  <a:cubicBezTo>
                    <a:pt x="10397" y="11254"/>
                    <a:pt x="10366" y="11128"/>
                    <a:pt x="10271" y="11065"/>
                  </a:cubicBezTo>
                  <a:lnTo>
                    <a:pt x="9389" y="10152"/>
                  </a:lnTo>
                  <a:cubicBezTo>
                    <a:pt x="9106" y="9868"/>
                    <a:pt x="9106" y="9459"/>
                    <a:pt x="9389" y="9175"/>
                  </a:cubicBezTo>
                  <a:cubicBezTo>
                    <a:pt x="9515" y="9033"/>
                    <a:pt x="9688" y="8962"/>
                    <a:pt x="9866" y="8962"/>
                  </a:cubicBezTo>
                  <a:cubicBezTo>
                    <a:pt x="10043" y="8962"/>
                    <a:pt x="10224" y="9033"/>
                    <a:pt x="10366" y="9175"/>
                  </a:cubicBezTo>
                  <a:lnTo>
                    <a:pt x="11279" y="10089"/>
                  </a:lnTo>
                  <a:cubicBezTo>
                    <a:pt x="11326" y="10135"/>
                    <a:pt x="11405" y="10164"/>
                    <a:pt x="11494" y="10164"/>
                  </a:cubicBezTo>
                  <a:cubicBezTo>
                    <a:pt x="11527" y="10164"/>
                    <a:pt x="11561" y="10160"/>
                    <a:pt x="11594" y="10152"/>
                  </a:cubicBezTo>
                  <a:cubicBezTo>
                    <a:pt x="11720" y="10120"/>
                    <a:pt x="11783" y="10026"/>
                    <a:pt x="11815" y="9931"/>
                  </a:cubicBezTo>
                  <a:cubicBezTo>
                    <a:pt x="12067" y="9081"/>
                    <a:pt x="11815" y="8230"/>
                    <a:pt x="11185" y="7600"/>
                  </a:cubicBezTo>
                  <a:cubicBezTo>
                    <a:pt x="10778" y="7170"/>
                    <a:pt x="10224" y="6903"/>
                    <a:pt x="9537" y="6903"/>
                  </a:cubicBezTo>
                  <a:cubicBezTo>
                    <a:pt x="9266" y="6903"/>
                    <a:pt x="8975" y="6944"/>
                    <a:pt x="8665" y="7033"/>
                  </a:cubicBezTo>
                  <a:lnTo>
                    <a:pt x="4852" y="3221"/>
                  </a:lnTo>
                  <a:lnTo>
                    <a:pt x="4884" y="3032"/>
                  </a:lnTo>
                  <a:cubicBezTo>
                    <a:pt x="5136" y="2213"/>
                    <a:pt x="4884" y="1330"/>
                    <a:pt x="4254" y="700"/>
                  </a:cubicBezTo>
                  <a:cubicBezTo>
                    <a:pt x="3778" y="225"/>
                    <a:pt x="3177" y="0"/>
                    <a:pt x="255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2" name="Google Shape;7462;p67">
              <a:extLst>
                <a:ext uri="{FF2B5EF4-FFF2-40B4-BE49-F238E27FC236}">
                  <a16:creationId xmlns:a16="http://schemas.microsoft.com/office/drawing/2014/main" id="{1750A939-0CD7-DE4B-8B67-77EAA1459787}"/>
                </a:ext>
              </a:extLst>
            </p:cNvPr>
            <p:cNvSpPr/>
            <p:nvPr/>
          </p:nvSpPr>
          <p:spPr>
            <a:xfrm>
              <a:off x="-31816600" y="4062950"/>
              <a:ext cx="144150" cy="140600"/>
            </a:xfrm>
            <a:custGeom>
              <a:avLst/>
              <a:gdLst/>
              <a:ahLst/>
              <a:cxnLst/>
              <a:rect l="l" t="t" r="r" b="b"/>
              <a:pathLst>
                <a:path w="5766" h="5624" extrusionOk="0">
                  <a:moveTo>
                    <a:pt x="4080" y="1504"/>
                  </a:moveTo>
                  <a:cubicBezTo>
                    <a:pt x="4167" y="1504"/>
                    <a:pt x="4253" y="1528"/>
                    <a:pt x="4316" y="1575"/>
                  </a:cubicBezTo>
                  <a:cubicBezTo>
                    <a:pt x="4442" y="1701"/>
                    <a:pt x="4442" y="1953"/>
                    <a:pt x="4316" y="2048"/>
                  </a:cubicBezTo>
                  <a:lnTo>
                    <a:pt x="2205" y="4159"/>
                  </a:lnTo>
                  <a:cubicBezTo>
                    <a:pt x="2158" y="4206"/>
                    <a:pt x="2072" y="4230"/>
                    <a:pt x="1985" y="4230"/>
                  </a:cubicBezTo>
                  <a:cubicBezTo>
                    <a:pt x="1898" y="4230"/>
                    <a:pt x="1812" y="4206"/>
                    <a:pt x="1764" y="4159"/>
                  </a:cubicBezTo>
                  <a:cubicBezTo>
                    <a:pt x="1638" y="4033"/>
                    <a:pt x="1638" y="3781"/>
                    <a:pt x="1764" y="3686"/>
                  </a:cubicBezTo>
                  <a:lnTo>
                    <a:pt x="3844" y="1575"/>
                  </a:lnTo>
                  <a:cubicBezTo>
                    <a:pt x="3907" y="1528"/>
                    <a:pt x="3993" y="1504"/>
                    <a:pt x="4080" y="1504"/>
                  </a:cubicBezTo>
                  <a:close/>
                  <a:moveTo>
                    <a:pt x="3844" y="0"/>
                  </a:moveTo>
                  <a:lnTo>
                    <a:pt x="567" y="3277"/>
                  </a:lnTo>
                  <a:cubicBezTo>
                    <a:pt x="0" y="3844"/>
                    <a:pt x="0" y="4694"/>
                    <a:pt x="567" y="5198"/>
                  </a:cubicBezTo>
                  <a:cubicBezTo>
                    <a:pt x="835" y="5482"/>
                    <a:pt x="1189" y="5624"/>
                    <a:pt x="1540" y="5624"/>
                  </a:cubicBezTo>
                  <a:cubicBezTo>
                    <a:pt x="1890" y="5624"/>
                    <a:pt x="2237" y="5482"/>
                    <a:pt x="2489" y="5198"/>
                  </a:cubicBezTo>
                  <a:lnTo>
                    <a:pt x="5766" y="1953"/>
                  </a:lnTo>
                  <a:lnTo>
                    <a:pt x="3844"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43" name="Google Shape;7463;p67">
              <a:extLst>
                <a:ext uri="{FF2B5EF4-FFF2-40B4-BE49-F238E27FC236}">
                  <a16:creationId xmlns:a16="http://schemas.microsoft.com/office/drawing/2014/main" id="{477370EA-1410-6040-B932-BE9C7CAFDACD}"/>
                </a:ext>
              </a:extLst>
            </p:cNvPr>
            <p:cNvSpPr/>
            <p:nvPr/>
          </p:nvSpPr>
          <p:spPr>
            <a:xfrm>
              <a:off x="-31648050" y="3910025"/>
              <a:ext cx="129175" cy="127725"/>
            </a:xfrm>
            <a:custGeom>
              <a:avLst/>
              <a:gdLst/>
              <a:ahLst/>
              <a:cxnLst/>
              <a:rect l="l" t="t" r="r" b="b"/>
              <a:pathLst>
                <a:path w="5167" h="5109" extrusionOk="0">
                  <a:moveTo>
                    <a:pt x="4249" y="1"/>
                  </a:moveTo>
                  <a:cubicBezTo>
                    <a:pt x="4179" y="1"/>
                    <a:pt x="4106" y="24"/>
                    <a:pt x="4033" y="68"/>
                  </a:cubicBezTo>
                  <a:lnTo>
                    <a:pt x="2206" y="1171"/>
                  </a:lnTo>
                  <a:cubicBezTo>
                    <a:pt x="2017" y="1265"/>
                    <a:pt x="1985" y="1549"/>
                    <a:pt x="2143" y="1706"/>
                  </a:cubicBezTo>
                  <a:lnTo>
                    <a:pt x="2300" y="1864"/>
                  </a:lnTo>
                  <a:lnTo>
                    <a:pt x="0" y="4164"/>
                  </a:lnTo>
                  <a:lnTo>
                    <a:pt x="945" y="5109"/>
                  </a:lnTo>
                  <a:lnTo>
                    <a:pt x="3245" y="2809"/>
                  </a:lnTo>
                  <a:lnTo>
                    <a:pt x="3434" y="2998"/>
                  </a:lnTo>
                  <a:cubicBezTo>
                    <a:pt x="3502" y="3066"/>
                    <a:pt x="3594" y="3099"/>
                    <a:pt x="3684" y="3099"/>
                  </a:cubicBezTo>
                  <a:cubicBezTo>
                    <a:pt x="3802" y="3099"/>
                    <a:pt x="3916" y="3042"/>
                    <a:pt x="3970" y="2935"/>
                  </a:cubicBezTo>
                  <a:lnTo>
                    <a:pt x="5073" y="1108"/>
                  </a:lnTo>
                  <a:cubicBezTo>
                    <a:pt x="5167" y="1013"/>
                    <a:pt x="5167" y="793"/>
                    <a:pt x="5041" y="698"/>
                  </a:cubicBezTo>
                  <a:lnTo>
                    <a:pt x="4474" y="100"/>
                  </a:lnTo>
                  <a:cubicBezTo>
                    <a:pt x="4406" y="32"/>
                    <a:pt x="4330" y="1"/>
                    <a:pt x="424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44" name="Google Shape;6440;p64">
            <a:extLst>
              <a:ext uri="{FF2B5EF4-FFF2-40B4-BE49-F238E27FC236}">
                <a16:creationId xmlns:a16="http://schemas.microsoft.com/office/drawing/2014/main" id="{0BC6FB57-A37E-D749-BC6A-43AA5BC82475}"/>
              </a:ext>
            </a:extLst>
          </p:cNvPr>
          <p:cNvSpPr/>
          <p:nvPr/>
        </p:nvSpPr>
        <p:spPr>
          <a:xfrm>
            <a:off x="2948257" y="3788447"/>
            <a:ext cx="372275" cy="339112"/>
          </a:xfrm>
          <a:custGeom>
            <a:avLst/>
            <a:gdLst/>
            <a:ahLst/>
            <a:cxnLst/>
            <a:rect l="l" t="t" r="r" b="b"/>
            <a:pathLst>
              <a:path w="21149" h="19265" extrusionOk="0">
                <a:moveTo>
                  <a:pt x="10580" y="3417"/>
                </a:moveTo>
                <a:cubicBezTo>
                  <a:pt x="12186" y="3417"/>
                  <a:pt x="13773" y="4040"/>
                  <a:pt x="14967" y="5236"/>
                </a:cubicBezTo>
                <a:cubicBezTo>
                  <a:pt x="16933" y="7199"/>
                  <a:pt x="17352" y="10231"/>
                  <a:pt x="15997" y="12655"/>
                </a:cubicBezTo>
                <a:lnTo>
                  <a:pt x="7550" y="4209"/>
                </a:lnTo>
                <a:cubicBezTo>
                  <a:pt x="8500" y="3676"/>
                  <a:pt x="9544" y="3417"/>
                  <a:pt x="10580" y="3417"/>
                </a:cubicBezTo>
                <a:close/>
                <a:moveTo>
                  <a:pt x="5156" y="6603"/>
                </a:moveTo>
                <a:lnTo>
                  <a:pt x="13600" y="15049"/>
                </a:lnTo>
                <a:cubicBezTo>
                  <a:pt x="12650" y="15584"/>
                  <a:pt x="11607" y="15844"/>
                  <a:pt x="10570" y="15844"/>
                </a:cubicBezTo>
                <a:cubicBezTo>
                  <a:pt x="8964" y="15844"/>
                  <a:pt x="7375" y="15218"/>
                  <a:pt x="6183" y="14019"/>
                </a:cubicBezTo>
                <a:cubicBezTo>
                  <a:pt x="4210" y="12059"/>
                  <a:pt x="3789" y="9024"/>
                  <a:pt x="5156" y="6603"/>
                </a:cubicBezTo>
                <a:close/>
                <a:moveTo>
                  <a:pt x="10574" y="0"/>
                </a:moveTo>
                <a:cubicBezTo>
                  <a:pt x="8127" y="0"/>
                  <a:pt x="5681" y="948"/>
                  <a:pt x="3789" y="2842"/>
                </a:cubicBezTo>
                <a:cubicBezTo>
                  <a:pt x="1" y="6630"/>
                  <a:pt x="1" y="12628"/>
                  <a:pt x="3789" y="16413"/>
                </a:cubicBezTo>
                <a:cubicBezTo>
                  <a:pt x="5662" y="18289"/>
                  <a:pt x="8113" y="19265"/>
                  <a:pt x="10576" y="19265"/>
                </a:cubicBezTo>
                <a:cubicBezTo>
                  <a:pt x="13036" y="19265"/>
                  <a:pt x="15488" y="18289"/>
                  <a:pt x="17361" y="16413"/>
                </a:cubicBezTo>
                <a:cubicBezTo>
                  <a:pt x="21149" y="12625"/>
                  <a:pt x="21149" y="6630"/>
                  <a:pt x="17361" y="2842"/>
                </a:cubicBezTo>
                <a:cubicBezTo>
                  <a:pt x="15467" y="948"/>
                  <a:pt x="13020" y="0"/>
                  <a:pt x="10574" y="0"/>
                </a:cubicBezTo>
                <a:close/>
              </a:path>
            </a:pathLst>
          </a:custGeom>
          <a:solidFill>
            <a:schemeClr val="bg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nvGrpSpPr>
          <p:cNvPr id="45" name="Google Shape;6206;p64">
            <a:extLst>
              <a:ext uri="{FF2B5EF4-FFF2-40B4-BE49-F238E27FC236}">
                <a16:creationId xmlns:a16="http://schemas.microsoft.com/office/drawing/2014/main" id="{81A4E83A-F945-A642-AA82-4EE1FFDF5526}"/>
              </a:ext>
            </a:extLst>
          </p:cNvPr>
          <p:cNvGrpSpPr/>
          <p:nvPr/>
        </p:nvGrpSpPr>
        <p:grpSpPr>
          <a:xfrm>
            <a:off x="2963104" y="2809487"/>
            <a:ext cx="342580" cy="339271"/>
            <a:chOff x="5049725" y="1435050"/>
            <a:chExt cx="486550" cy="481850"/>
          </a:xfrm>
          <a:solidFill>
            <a:schemeClr val="bg2"/>
          </a:solidFill>
        </p:grpSpPr>
        <p:sp>
          <p:nvSpPr>
            <p:cNvPr id="46" name="Google Shape;6207;p64">
              <a:extLst>
                <a:ext uri="{FF2B5EF4-FFF2-40B4-BE49-F238E27FC236}">
                  <a16:creationId xmlns:a16="http://schemas.microsoft.com/office/drawing/2014/main" id="{E5B503B1-3EA5-1E43-81B5-184E56CDEAE1}"/>
                </a:ext>
              </a:extLst>
            </p:cNvPr>
            <p:cNvSpPr/>
            <p:nvPr/>
          </p:nvSpPr>
          <p:spPr>
            <a:xfrm>
              <a:off x="5136300" y="1519775"/>
              <a:ext cx="310550" cy="310550"/>
            </a:xfrm>
            <a:custGeom>
              <a:avLst/>
              <a:gdLst/>
              <a:ahLst/>
              <a:cxnLst/>
              <a:rect l="l" t="t" r="r" b="b"/>
              <a:pathLst>
                <a:path w="12422" h="12422" extrusionOk="0">
                  <a:moveTo>
                    <a:pt x="6209" y="1"/>
                  </a:moveTo>
                  <a:cubicBezTo>
                    <a:pt x="2786" y="1"/>
                    <a:pt x="0" y="2786"/>
                    <a:pt x="0" y="6213"/>
                  </a:cubicBezTo>
                  <a:cubicBezTo>
                    <a:pt x="0" y="9637"/>
                    <a:pt x="2786" y="12422"/>
                    <a:pt x="6209" y="12422"/>
                  </a:cubicBezTo>
                  <a:cubicBezTo>
                    <a:pt x="9636" y="12422"/>
                    <a:pt x="12422" y="9637"/>
                    <a:pt x="12422" y="6213"/>
                  </a:cubicBezTo>
                  <a:cubicBezTo>
                    <a:pt x="12422" y="5219"/>
                    <a:pt x="12160" y="4258"/>
                    <a:pt x="11711" y="3388"/>
                  </a:cubicBezTo>
                  <a:lnTo>
                    <a:pt x="11428" y="3388"/>
                  </a:lnTo>
                  <a:lnTo>
                    <a:pt x="10780" y="4036"/>
                  </a:lnTo>
                  <a:cubicBezTo>
                    <a:pt x="11112" y="4713"/>
                    <a:pt x="11286" y="5457"/>
                    <a:pt x="11292" y="6213"/>
                  </a:cubicBezTo>
                  <a:cubicBezTo>
                    <a:pt x="11292" y="9013"/>
                    <a:pt x="9010" y="11293"/>
                    <a:pt x="6209" y="11293"/>
                  </a:cubicBezTo>
                  <a:cubicBezTo>
                    <a:pt x="3409" y="11293"/>
                    <a:pt x="1129" y="9013"/>
                    <a:pt x="1129" y="6213"/>
                  </a:cubicBezTo>
                  <a:cubicBezTo>
                    <a:pt x="1129" y="3409"/>
                    <a:pt x="3409" y="1130"/>
                    <a:pt x="6209" y="1130"/>
                  </a:cubicBezTo>
                  <a:cubicBezTo>
                    <a:pt x="6965" y="1133"/>
                    <a:pt x="7709" y="1307"/>
                    <a:pt x="8387" y="1639"/>
                  </a:cubicBezTo>
                  <a:lnTo>
                    <a:pt x="9034" y="994"/>
                  </a:lnTo>
                  <a:lnTo>
                    <a:pt x="9034" y="708"/>
                  </a:lnTo>
                  <a:cubicBezTo>
                    <a:pt x="8164" y="260"/>
                    <a:pt x="7203" y="1"/>
                    <a:pt x="6209"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7" name="Google Shape;6208;p64">
              <a:extLst>
                <a:ext uri="{FF2B5EF4-FFF2-40B4-BE49-F238E27FC236}">
                  <a16:creationId xmlns:a16="http://schemas.microsoft.com/office/drawing/2014/main" id="{6CDDEA8A-9676-9442-94E2-64FA20FE84E2}"/>
                </a:ext>
              </a:extLst>
            </p:cNvPr>
            <p:cNvSpPr/>
            <p:nvPr/>
          </p:nvSpPr>
          <p:spPr>
            <a:xfrm>
              <a:off x="5184925" y="1576250"/>
              <a:ext cx="205475" cy="197625"/>
            </a:xfrm>
            <a:custGeom>
              <a:avLst/>
              <a:gdLst/>
              <a:ahLst/>
              <a:cxnLst/>
              <a:rect l="l" t="t" r="r" b="b"/>
              <a:pathLst>
                <a:path w="8219" h="7905" extrusionOk="0">
                  <a:moveTo>
                    <a:pt x="4264" y="0"/>
                  </a:moveTo>
                  <a:cubicBezTo>
                    <a:pt x="2665" y="0"/>
                    <a:pt x="1226" y="964"/>
                    <a:pt x="612" y="2439"/>
                  </a:cubicBezTo>
                  <a:cubicBezTo>
                    <a:pt x="0" y="3918"/>
                    <a:pt x="341" y="5616"/>
                    <a:pt x="1470" y="6748"/>
                  </a:cubicBezTo>
                  <a:cubicBezTo>
                    <a:pt x="2225" y="7503"/>
                    <a:pt x="3236" y="7904"/>
                    <a:pt x="4264" y="7904"/>
                  </a:cubicBezTo>
                  <a:cubicBezTo>
                    <a:pt x="4774" y="7904"/>
                    <a:pt x="5287" y="7806"/>
                    <a:pt x="5776" y="7603"/>
                  </a:cubicBezTo>
                  <a:cubicBezTo>
                    <a:pt x="7255" y="6992"/>
                    <a:pt x="8218" y="5550"/>
                    <a:pt x="8218" y="3954"/>
                  </a:cubicBezTo>
                  <a:cubicBezTo>
                    <a:pt x="8212" y="3502"/>
                    <a:pt x="8131" y="3059"/>
                    <a:pt x="7974" y="2638"/>
                  </a:cubicBezTo>
                  <a:lnTo>
                    <a:pt x="7050" y="3565"/>
                  </a:lnTo>
                  <a:cubicBezTo>
                    <a:pt x="7071" y="3692"/>
                    <a:pt x="7083" y="3821"/>
                    <a:pt x="7089" y="3954"/>
                  </a:cubicBezTo>
                  <a:cubicBezTo>
                    <a:pt x="7089" y="5095"/>
                    <a:pt x="6399" y="6125"/>
                    <a:pt x="5345" y="6562"/>
                  </a:cubicBezTo>
                  <a:cubicBezTo>
                    <a:pt x="4996" y="6706"/>
                    <a:pt x="4629" y="6776"/>
                    <a:pt x="4265" y="6776"/>
                  </a:cubicBezTo>
                  <a:cubicBezTo>
                    <a:pt x="3530" y="6776"/>
                    <a:pt x="2808" y="6489"/>
                    <a:pt x="2268" y="5947"/>
                  </a:cubicBezTo>
                  <a:cubicBezTo>
                    <a:pt x="1461" y="5140"/>
                    <a:pt x="1220" y="3927"/>
                    <a:pt x="1657" y="2873"/>
                  </a:cubicBezTo>
                  <a:cubicBezTo>
                    <a:pt x="2093" y="1816"/>
                    <a:pt x="3123" y="1129"/>
                    <a:pt x="4264" y="1129"/>
                  </a:cubicBezTo>
                  <a:cubicBezTo>
                    <a:pt x="4394" y="1132"/>
                    <a:pt x="4523" y="1144"/>
                    <a:pt x="4653" y="1168"/>
                  </a:cubicBezTo>
                  <a:lnTo>
                    <a:pt x="5580" y="241"/>
                  </a:lnTo>
                  <a:cubicBezTo>
                    <a:pt x="5159" y="84"/>
                    <a:pt x="4713" y="3"/>
                    <a:pt x="42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8" name="Google Shape;6209;p64">
              <a:extLst>
                <a:ext uri="{FF2B5EF4-FFF2-40B4-BE49-F238E27FC236}">
                  <a16:creationId xmlns:a16="http://schemas.microsoft.com/office/drawing/2014/main" id="{790FBBA5-39D7-D645-B70A-0C3E3F029590}"/>
                </a:ext>
              </a:extLst>
            </p:cNvPr>
            <p:cNvSpPr/>
            <p:nvPr/>
          </p:nvSpPr>
          <p:spPr>
            <a:xfrm>
              <a:off x="5049725" y="1435075"/>
              <a:ext cx="481825" cy="481825"/>
            </a:xfrm>
            <a:custGeom>
              <a:avLst/>
              <a:gdLst/>
              <a:ahLst/>
              <a:cxnLst/>
              <a:rect l="l" t="t" r="r" b="b"/>
              <a:pathLst>
                <a:path w="19273" h="19273" extrusionOk="0">
                  <a:moveTo>
                    <a:pt x="9672" y="1"/>
                  </a:moveTo>
                  <a:cubicBezTo>
                    <a:pt x="4379" y="1"/>
                    <a:pt x="0" y="4307"/>
                    <a:pt x="0" y="9601"/>
                  </a:cubicBezTo>
                  <a:cubicBezTo>
                    <a:pt x="0" y="14892"/>
                    <a:pt x="4379" y="19273"/>
                    <a:pt x="9672" y="19273"/>
                  </a:cubicBezTo>
                  <a:cubicBezTo>
                    <a:pt x="14966" y="19273"/>
                    <a:pt x="19272" y="14892"/>
                    <a:pt x="19272" y="9601"/>
                  </a:cubicBezTo>
                  <a:cubicBezTo>
                    <a:pt x="19269" y="8204"/>
                    <a:pt x="18962" y="6821"/>
                    <a:pt x="18369" y="5557"/>
                  </a:cubicBezTo>
                  <a:lnTo>
                    <a:pt x="17646" y="6279"/>
                  </a:lnTo>
                  <a:cubicBezTo>
                    <a:pt x="17327" y="6599"/>
                    <a:pt x="16896" y="6776"/>
                    <a:pt x="16448" y="6776"/>
                  </a:cubicBezTo>
                  <a:lnTo>
                    <a:pt x="16430" y="6776"/>
                  </a:lnTo>
                  <a:cubicBezTo>
                    <a:pt x="16809" y="7671"/>
                    <a:pt x="17008" y="8628"/>
                    <a:pt x="17014" y="9601"/>
                  </a:cubicBezTo>
                  <a:cubicBezTo>
                    <a:pt x="17014" y="13648"/>
                    <a:pt x="13720" y="16939"/>
                    <a:pt x="9672" y="16939"/>
                  </a:cubicBezTo>
                  <a:cubicBezTo>
                    <a:pt x="5625" y="16939"/>
                    <a:pt x="2334" y="13648"/>
                    <a:pt x="2334" y="9601"/>
                  </a:cubicBezTo>
                  <a:cubicBezTo>
                    <a:pt x="2334" y="5554"/>
                    <a:pt x="5625" y="2259"/>
                    <a:pt x="9672" y="2259"/>
                  </a:cubicBezTo>
                  <a:cubicBezTo>
                    <a:pt x="10642" y="2265"/>
                    <a:pt x="11603" y="2464"/>
                    <a:pt x="12497" y="2844"/>
                  </a:cubicBezTo>
                  <a:lnTo>
                    <a:pt x="12497" y="2825"/>
                  </a:lnTo>
                  <a:cubicBezTo>
                    <a:pt x="12494" y="2374"/>
                    <a:pt x="12672" y="1943"/>
                    <a:pt x="12991" y="1627"/>
                  </a:cubicBezTo>
                  <a:lnTo>
                    <a:pt x="13713" y="904"/>
                  </a:lnTo>
                  <a:cubicBezTo>
                    <a:pt x="12449" y="311"/>
                    <a:pt x="11070" y="4"/>
                    <a:pt x="9672"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sp>
          <p:nvSpPr>
            <p:cNvPr id="49" name="Google Shape;6210;p64">
              <a:extLst>
                <a:ext uri="{FF2B5EF4-FFF2-40B4-BE49-F238E27FC236}">
                  <a16:creationId xmlns:a16="http://schemas.microsoft.com/office/drawing/2014/main" id="{9BCBC5B7-7559-F24D-8F5E-D95AE2ECF846}"/>
                </a:ext>
              </a:extLst>
            </p:cNvPr>
            <p:cNvSpPr/>
            <p:nvPr/>
          </p:nvSpPr>
          <p:spPr>
            <a:xfrm>
              <a:off x="5245825" y="1435050"/>
              <a:ext cx="290450" cy="282350"/>
            </a:xfrm>
            <a:custGeom>
              <a:avLst/>
              <a:gdLst/>
              <a:ahLst/>
              <a:cxnLst/>
              <a:rect l="l" t="t" r="r" b="b"/>
              <a:pathLst>
                <a:path w="11618" h="11294" extrusionOk="0">
                  <a:moveTo>
                    <a:pt x="8601" y="1"/>
                  </a:moveTo>
                  <a:cubicBezTo>
                    <a:pt x="8461" y="1"/>
                    <a:pt x="8319" y="52"/>
                    <a:pt x="8203" y="168"/>
                  </a:cubicBezTo>
                  <a:lnTo>
                    <a:pt x="5945" y="2426"/>
                  </a:lnTo>
                  <a:cubicBezTo>
                    <a:pt x="5839" y="2531"/>
                    <a:pt x="5779" y="2676"/>
                    <a:pt x="5782" y="2826"/>
                  </a:cubicBezTo>
                  <a:lnTo>
                    <a:pt x="5782" y="4850"/>
                  </a:lnTo>
                  <a:lnTo>
                    <a:pt x="2554" y="8075"/>
                  </a:lnTo>
                  <a:cubicBezTo>
                    <a:pt x="2328" y="7967"/>
                    <a:pt x="2081" y="7906"/>
                    <a:pt x="1828" y="7906"/>
                  </a:cubicBezTo>
                  <a:cubicBezTo>
                    <a:pt x="1142" y="7906"/>
                    <a:pt x="525" y="8319"/>
                    <a:pt x="263" y="8951"/>
                  </a:cubicBezTo>
                  <a:cubicBezTo>
                    <a:pt x="1" y="9584"/>
                    <a:pt x="145" y="10312"/>
                    <a:pt x="630" y="10797"/>
                  </a:cubicBezTo>
                  <a:cubicBezTo>
                    <a:pt x="954" y="11122"/>
                    <a:pt x="1388" y="11294"/>
                    <a:pt x="1828" y="11294"/>
                  </a:cubicBezTo>
                  <a:cubicBezTo>
                    <a:pt x="2046" y="11294"/>
                    <a:pt x="2266" y="11251"/>
                    <a:pt x="2476" y="11165"/>
                  </a:cubicBezTo>
                  <a:cubicBezTo>
                    <a:pt x="3108" y="10903"/>
                    <a:pt x="3524" y="10285"/>
                    <a:pt x="3524" y="9602"/>
                  </a:cubicBezTo>
                  <a:cubicBezTo>
                    <a:pt x="3521" y="9349"/>
                    <a:pt x="3463" y="9102"/>
                    <a:pt x="3352" y="8876"/>
                  </a:cubicBezTo>
                  <a:lnTo>
                    <a:pt x="6580" y="5648"/>
                  </a:lnTo>
                  <a:lnTo>
                    <a:pt x="8604" y="5648"/>
                  </a:lnTo>
                  <a:cubicBezTo>
                    <a:pt x="8754" y="5648"/>
                    <a:pt x="8896" y="5588"/>
                    <a:pt x="9004" y="5482"/>
                  </a:cubicBezTo>
                  <a:lnTo>
                    <a:pt x="11263" y="3224"/>
                  </a:lnTo>
                  <a:cubicBezTo>
                    <a:pt x="11618" y="2869"/>
                    <a:pt x="11365" y="2260"/>
                    <a:pt x="10862" y="2260"/>
                  </a:cubicBezTo>
                  <a:lnTo>
                    <a:pt x="9170" y="2260"/>
                  </a:lnTo>
                  <a:lnTo>
                    <a:pt x="9170" y="568"/>
                  </a:lnTo>
                  <a:cubicBezTo>
                    <a:pt x="9170" y="226"/>
                    <a:pt x="8892" y="1"/>
                    <a:pt x="860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rgbClr val="435D74"/>
                </a:solidFill>
              </a:endParaRPr>
            </a:p>
          </p:txBody>
        </p:sp>
      </p:grpSp>
      <p:grpSp>
        <p:nvGrpSpPr>
          <p:cNvPr id="50" name="Google Shape;7689;p67">
            <a:extLst>
              <a:ext uri="{FF2B5EF4-FFF2-40B4-BE49-F238E27FC236}">
                <a16:creationId xmlns:a16="http://schemas.microsoft.com/office/drawing/2014/main" id="{A301771B-AE41-1B4C-A6EF-17078AF875C7}"/>
              </a:ext>
            </a:extLst>
          </p:cNvPr>
          <p:cNvGrpSpPr/>
          <p:nvPr/>
        </p:nvGrpSpPr>
        <p:grpSpPr>
          <a:xfrm>
            <a:off x="2955499" y="1328644"/>
            <a:ext cx="358099" cy="358099"/>
            <a:chOff x="-57568775" y="3198925"/>
            <a:chExt cx="318225" cy="318225"/>
          </a:xfrm>
          <a:solidFill>
            <a:schemeClr val="bg2"/>
          </a:solidFill>
        </p:grpSpPr>
        <p:sp>
          <p:nvSpPr>
            <p:cNvPr id="51" name="Google Shape;7690;p67">
              <a:extLst>
                <a:ext uri="{FF2B5EF4-FFF2-40B4-BE49-F238E27FC236}">
                  <a16:creationId xmlns:a16="http://schemas.microsoft.com/office/drawing/2014/main" id="{7A7A9B96-4CF2-2947-B3F4-73B0B7FCCD1E}"/>
                </a:ext>
              </a:extLst>
            </p:cNvPr>
            <p:cNvSpPr/>
            <p:nvPr/>
          </p:nvSpPr>
          <p:spPr>
            <a:xfrm>
              <a:off x="-57530950" y="3373775"/>
              <a:ext cx="18125" cy="64600"/>
            </a:xfrm>
            <a:custGeom>
              <a:avLst/>
              <a:gdLst/>
              <a:ahLst/>
              <a:cxnLst/>
              <a:rect l="l" t="t" r="r" b="b"/>
              <a:pathLst>
                <a:path w="725" h="2584" extrusionOk="0">
                  <a:moveTo>
                    <a:pt x="725" y="0"/>
                  </a:moveTo>
                  <a:cubicBezTo>
                    <a:pt x="315" y="284"/>
                    <a:pt x="0" y="725"/>
                    <a:pt x="0" y="1261"/>
                  </a:cubicBezTo>
                  <a:lnTo>
                    <a:pt x="0" y="1324"/>
                  </a:lnTo>
                  <a:cubicBezTo>
                    <a:pt x="0" y="1859"/>
                    <a:pt x="315" y="2332"/>
                    <a:pt x="725" y="2584"/>
                  </a:cubicBezTo>
                  <a:lnTo>
                    <a:pt x="725" y="1576"/>
                  </a:lnTo>
                  <a:lnTo>
                    <a:pt x="725" y="0"/>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2" name="Google Shape;7691;p67">
              <a:extLst>
                <a:ext uri="{FF2B5EF4-FFF2-40B4-BE49-F238E27FC236}">
                  <a16:creationId xmlns:a16="http://schemas.microsoft.com/office/drawing/2014/main" id="{D4099930-5288-B94A-ADE2-1DA338855241}"/>
                </a:ext>
              </a:extLst>
            </p:cNvPr>
            <p:cNvSpPr/>
            <p:nvPr/>
          </p:nvSpPr>
          <p:spPr>
            <a:xfrm>
              <a:off x="-57568775" y="3406850"/>
              <a:ext cx="99275" cy="110300"/>
            </a:xfrm>
            <a:custGeom>
              <a:avLst/>
              <a:gdLst/>
              <a:ahLst/>
              <a:cxnLst/>
              <a:rect l="l" t="t" r="r" b="b"/>
              <a:pathLst>
                <a:path w="3971" h="4412" extrusionOk="0">
                  <a:moveTo>
                    <a:pt x="757" y="1"/>
                  </a:moveTo>
                  <a:cubicBezTo>
                    <a:pt x="285" y="473"/>
                    <a:pt x="1" y="1103"/>
                    <a:pt x="1" y="1796"/>
                  </a:cubicBezTo>
                  <a:cubicBezTo>
                    <a:pt x="1" y="3246"/>
                    <a:pt x="1198" y="4411"/>
                    <a:pt x="2616" y="4411"/>
                  </a:cubicBezTo>
                  <a:cubicBezTo>
                    <a:pt x="3120" y="4411"/>
                    <a:pt x="3561" y="4254"/>
                    <a:pt x="3971" y="4002"/>
                  </a:cubicBezTo>
                  <a:cubicBezTo>
                    <a:pt x="3435" y="3561"/>
                    <a:pt x="2994" y="2962"/>
                    <a:pt x="2710" y="2363"/>
                  </a:cubicBezTo>
                  <a:lnTo>
                    <a:pt x="1891" y="1891"/>
                  </a:lnTo>
                  <a:cubicBezTo>
                    <a:pt x="1230" y="1481"/>
                    <a:pt x="789" y="788"/>
                    <a:pt x="757"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3" name="Google Shape;7692;p67">
              <a:extLst>
                <a:ext uri="{FF2B5EF4-FFF2-40B4-BE49-F238E27FC236}">
                  <a16:creationId xmlns:a16="http://schemas.microsoft.com/office/drawing/2014/main" id="{466CA187-79EE-0248-A5E6-D2123259B21C}"/>
                </a:ext>
              </a:extLst>
            </p:cNvPr>
            <p:cNvSpPr/>
            <p:nvPr/>
          </p:nvSpPr>
          <p:spPr>
            <a:xfrm>
              <a:off x="-57494725" y="3254850"/>
              <a:ext cx="207175" cy="262300"/>
            </a:xfrm>
            <a:custGeom>
              <a:avLst/>
              <a:gdLst/>
              <a:ahLst/>
              <a:cxnLst/>
              <a:rect l="l" t="t" r="r" b="b"/>
              <a:pathLst>
                <a:path w="8287" h="10492" extrusionOk="0">
                  <a:moveTo>
                    <a:pt x="2647" y="5293"/>
                  </a:moveTo>
                  <a:cubicBezTo>
                    <a:pt x="2836" y="5293"/>
                    <a:pt x="2993" y="5451"/>
                    <a:pt x="2993" y="5640"/>
                  </a:cubicBezTo>
                  <a:cubicBezTo>
                    <a:pt x="2993" y="5829"/>
                    <a:pt x="2836" y="5986"/>
                    <a:pt x="2647" y="5986"/>
                  </a:cubicBezTo>
                  <a:cubicBezTo>
                    <a:pt x="2628" y="5989"/>
                    <a:pt x="2609" y="5990"/>
                    <a:pt x="2592" y="5990"/>
                  </a:cubicBezTo>
                  <a:cubicBezTo>
                    <a:pt x="2400" y="5990"/>
                    <a:pt x="2269" y="5841"/>
                    <a:pt x="2269" y="5640"/>
                  </a:cubicBezTo>
                  <a:cubicBezTo>
                    <a:pt x="2269" y="5451"/>
                    <a:pt x="2426" y="5293"/>
                    <a:pt x="2647" y="5293"/>
                  </a:cubicBezTo>
                  <a:close/>
                  <a:moveTo>
                    <a:pt x="5640" y="5324"/>
                  </a:moveTo>
                  <a:cubicBezTo>
                    <a:pt x="5829" y="5324"/>
                    <a:pt x="5986" y="5482"/>
                    <a:pt x="5986" y="5671"/>
                  </a:cubicBezTo>
                  <a:cubicBezTo>
                    <a:pt x="6018" y="5860"/>
                    <a:pt x="5860" y="6018"/>
                    <a:pt x="5640" y="6018"/>
                  </a:cubicBezTo>
                  <a:cubicBezTo>
                    <a:pt x="5419" y="6018"/>
                    <a:pt x="5262" y="5860"/>
                    <a:pt x="5262" y="5671"/>
                  </a:cubicBezTo>
                  <a:cubicBezTo>
                    <a:pt x="5262" y="5482"/>
                    <a:pt x="5419" y="5324"/>
                    <a:pt x="5640" y="5324"/>
                  </a:cubicBezTo>
                  <a:close/>
                  <a:moveTo>
                    <a:pt x="5191" y="7845"/>
                  </a:moveTo>
                  <a:cubicBezTo>
                    <a:pt x="5285" y="7845"/>
                    <a:pt x="5372" y="7876"/>
                    <a:pt x="5419" y="7939"/>
                  </a:cubicBezTo>
                  <a:cubicBezTo>
                    <a:pt x="5640" y="8065"/>
                    <a:pt x="5640" y="8317"/>
                    <a:pt x="5482" y="8475"/>
                  </a:cubicBezTo>
                  <a:cubicBezTo>
                    <a:pt x="5104" y="8822"/>
                    <a:pt x="4632" y="9011"/>
                    <a:pt x="4128" y="9011"/>
                  </a:cubicBezTo>
                  <a:cubicBezTo>
                    <a:pt x="3624" y="9011"/>
                    <a:pt x="3151" y="8822"/>
                    <a:pt x="2836" y="8475"/>
                  </a:cubicBezTo>
                  <a:cubicBezTo>
                    <a:pt x="2678" y="8317"/>
                    <a:pt x="2678" y="8065"/>
                    <a:pt x="2836" y="7939"/>
                  </a:cubicBezTo>
                  <a:cubicBezTo>
                    <a:pt x="2915" y="7876"/>
                    <a:pt x="3009" y="7845"/>
                    <a:pt x="3100" y="7845"/>
                  </a:cubicBezTo>
                  <a:cubicBezTo>
                    <a:pt x="3190" y="7845"/>
                    <a:pt x="3277" y="7876"/>
                    <a:pt x="3340" y="7939"/>
                  </a:cubicBezTo>
                  <a:cubicBezTo>
                    <a:pt x="3561" y="8160"/>
                    <a:pt x="3844" y="8270"/>
                    <a:pt x="4128" y="8270"/>
                  </a:cubicBezTo>
                  <a:cubicBezTo>
                    <a:pt x="4411" y="8270"/>
                    <a:pt x="4695" y="8160"/>
                    <a:pt x="4915" y="7939"/>
                  </a:cubicBezTo>
                  <a:cubicBezTo>
                    <a:pt x="4994" y="7876"/>
                    <a:pt x="5096" y="7845"/>
                    <a:pt x="5191" y="7845"/>
                  </a:cubicBezTo>
                  <a:close/>
                  <a:moveTo>
                    <a:pt x="1796" y="0"/>
                  </a:moveTo>
                  <a:cubicBezTo>
                    <a:pt x="1670" y="126"/>
                    <a:pt x="1135" y="504"/>
                    <a:pt x="1072" y="630"/>
                  </a:cubicBezTo>
                  <a:cubicBezTo>
                    <a:pt x="442" y="1260"/>
                    <a:pt x="0" y="2363"/>
                    <a:pt x="0" y="3403"/>
                  </a:cubicBezTo>
                  <a:lnTo>
                    <a:pt x="0" y="6396"/>
                  </a:lnTo>
                  <a:cubicBezTo>
                    <a:pt x="0" y="8632"/>
                    <a:pt x="1859" y="10491"/>
                    <a:pt x="4128" y="10491"/>
                  </a:cubicBezTo>
                  <a:cubicBezTo>
                    <a:pt x="6427" y="10491"/>
                    <a:pt x="8286" y="8632"/>
                    <a:pt x="8286" y="6396"/>
                  </a:cubicBezTo>
                  <a:lnTo>
                    <a:pt x="8286" y="4505"/>
                  </a:lnTo>
                  <a:cubicBezTo>
                    <a:pt x="8157" y="4513"/>
                    <a:pt x="8028" y="4517"/>
                    <a:pt x="7899" y="4517"/>
                  </a:cubicBezTo>
                  <a:cubicBezTo>
                    <a:pt x="6396" y="4517"/>
                    <a:pt x="4939" y="4009"/>
                    <a:pt x="3750" y="2993"/>
                  </a:cubicBezTo>
                  <a:cubicBezTo>
                    <a:pt x="2804" y="2206"/>
                    <a:pt x="2174" y="1103"/>
                    <a:pt x="1796"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4" name="Google Shape;7693;p67">
              <a:extLst>
                <a:ext uri="{FF2B5EF4-FFF2-40B4-BE49-F238E27FC236}">
                  <a16:creationId xmlns:a16="http://schemas.microsoft.com/office/drawing/2014/main" id="{30813AA4-BA02-ED4F-881B-581E4F98FBA7}"/>
                </a:ext>
              </a:extLst>
            </p:cNvPr>
            <p:cNvSpPr/>
            <p:nvPr/>
          </p:nvSpPr>
          <p:spPr>
            <a:xfrm>
              <a:off x="-57269475" y="3372975"/>
              <a:ext cx="18925" cy="63825"/>
            </a:xfrm>
            <a:custGeom>
              <a:avLst/>
              <a:gdLst/>
              <a:ahLst/>
              <a:cxnLst/>
              <a:rect l="l" t="t" r="r" b="b"/>
              <a:pathLst>
                <a:path w="757" h="2553" extrusionOk="0">
                  <a:moveTo>
                    <a:pt x="1" y="1"/>
                  </a:moveTo>
                  <a:lnTo>
                    <a:pt x="1" y="2553"/>
                  </a:lnTo>
                  <a:cubicBezTo>
                    <a:pt x="442" y="2301"/>
                    <a:pt x="757" y="1828"/>
                    <a:pt x="757" y="1261"/>
                  </a:cubicBezTo>
                  <a:cubicBezTo>
                    <a:pt x="757" y="757"/>
                    <a:pt x="473" y="284"/>
                    <a:pt x="1"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5" name="Google Shape;7694;p67">
              <a:extLst>
                <a:ext uri="{FF2B5EF4-FFF2-40B4-BE49-F238E27FC236}">
                  <a16:creationId xmlns:a16="http://schemas.microsoft.com/office/drawing/2014/main" id="{460EC2E2-5236-B141-8CAE-0C6A85E65977}"/>
                </a:ext>
              </a:extLst>
            </p:cNvPr>
            <p:cNvSpPr/>
            <p:nvPr/>
          </p:nvSpPr>
          <p:spPr>
            <a:xfrm>
              <a:off x="-57436450" y="3198925"/>
              <a:ext cx="185900" cy="154400"/>
            </a:xfrm>
            <a:custGeom>
              <a:avLst/>
              <a:gdLst/>
              <a:ahLst/>
              <a:cxnLst/>
              <a:rect l="l" t="t" r="r" b="b"/>
              <a:pathLst>
                <a:path w="7436" h="6176" extrusionOk="0">
                  <a:moveTo>
                    <a:pt x="1828" y="0"/>
                  </a:moveTo>
                  <a:cubicBezTo>
                    <a:pt x="1198" y="0"/>
                    <a:pt x="568" y="126"/>
                    <a:pt x="1" y="315"/>
                  </a:cubicBezTo>
                  <a:cubicBezTo>
                    <a:pt x="1" y="977"/>
                    <a:pt x="127" y="1639"/>
                    <a:pt x="316" y="2237"/>
                  </a:cubicBezTo>
                  <a:cubicBezTo>
                    <a:pt x="631" y="3151"/>
                    <a:pt x="1167" y="3970"/>
                    <a:pt x="1923" y="4600"/>
                  </a:cubicBezTo>
                  <a:cubicBezTo>
                    <a:pt x="2710" y="5262"/>
                    <a:pt x="3655" y="5734"/>
                    <a:pt x="4632" y="5892"/>
                  </a:cubicBezTo>
                  <a:cubicBezTo>
                    <a:pt x="5073" y="5976"/>
                    <a:pt x="5262" y="5976"/>
                    <a:pt x="5507" y="5976"/>
                  </a:cubicBezTo>
                  <a:lnTo>
                    <a:pt x="5507" y="5976"/>
                  </a:lnTo>
                  <a:cubicBezTo>
                    <a:pt x="5630" y="5976"/>
                    <a:pt x="5766" y="5976"/>
                    <a:pt x="5955" y="5986"/>
                  </a:cubicBezTo>
                  <a:lnTo>
                    <a:pt x="6680" y="5986"/>
                  </a:lnTo>
                  <a:cubicBezTo>
                    <a:pt x="6963" y="5986"/>
                    <a:pt x="7215" y="6049"/>
                    <a:pt x="7436" y="6175"/>
                  </a:cubicBezTo>
                  <a:lnTo>
                    <a:pt x="7436" y="5671"/>
                  </a:lnTo>
                  <a:lnTo>
                    <a:pt x="7436" y="5640"/>
                  </a:lnTo>
                  <a:cubicBezTo>
                    <a:pt x="7436" y="2552"/>
                    <a:pt x="4916" y="0"/>
                    <a:pt x="182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 name="Google Shape;7695;p67">
              <a:extLst>
                <a:ext uri="{FF2B5EF4-FFF2-40B4-BE49-F238E27FC236}">
                  <a16:creationId xmlns:a16="http://schemas.microsoft.com/office/drawing/2014/main" id="{4EC2D810-2FC3-4343-A2F0-113B88CFE810}"/>
                </a:ext>
              </a:extLst>
            </p:cNvPr>
            <p:cNvSpPr/>
            <p:nvPr/>
          </p:nvSpPr>
          <p:spPr>
            <a:xfrm>
              <a:off x="-57532525" y="3215450"/>
              <a:ext cx="77975" cy="148900"/>
            </a:xfrm>
            <a:custGeom>
              <a:avLst/>
              <a:gdLst/>
              <a:ahLst/>
              <a:cxnLst/>
              <a:rect l="l" t="t" r="r" b="b"/>
              <a:pathLst>
                <a:path w="3119" h="5956" extrusionOk="0">
                  <a:moveTo>
                    <a:pt x="3056" y="1"/>
                  </a:moveTo>
                  <a:cubicBezTo>
                    <a:pt x="1260" y="946"/>
                    <a:pt x="0" y="2836"/>
                    <a:pt x="0" y="5010"/>
                  </a:cubicBezTo>
                  <a:lnTo>
                    <a:pt x="0" y="5199"/>
                  </a:lnTo>
                  <a:lnTo>
                    <a:pt x="0" y="5955"/>
                  </a:lnTo>
                  <a:lnTo>
                    <a:pt x="63" y="5955"/>
                  </a:lnTo>
                  <a:cubicBezTo>
                    <a:pt x="158" y="5829"/>
                    <a:pt x="284" y="5766"/>
                    <a:pt x="410" y="5672"/>
                  </a:cubicBezTo>
                  <a:lnTo>
                    <a:pt x="788" y="5451"/>
                  </a:lnTo>
                  <a:lnTo>
                    <a:pt x="788" y="4601"/>
                  </a:lnTo>
                  <a:cubicBezTo>
                    <a:pt x="914" y="3088"/>
                    <a:pt x="1828" y="1576"/>
                    <a:pt x="3119" y="789"/>
                  </a:cubicBezTo>
                  <a:cubicBezTo>
                    <a:pt x="3088" y="505"/>
                    <a:pt x="3056" y="253"/>
                    <a:pt x="3056" y="1"/>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grpSp>
        <p:nvGrpSpPr>
          <p:cNvPr id="31" name="Google Shape;6695;p104">
            <a:extLst>
              <a:ext uri="{FF2B5EF4-FFF2-40B4-BE49-F238E27FC236}">
                <a16:creationId xmlns:a16="http://schemas.microsoft.com/office/drawing/2014/main" id="{4DE28B1C-F9B3-FD40-B6BC-100AE6B60771}"/>
              </a:ext>
            </a:extLst>
          </p:cNvPr>
          <p:cNvGrpSpPr/>
          <p:nvPr/>
        </p:nvGrpSpPr>
        <p:grpSpPr>
          <a:xfrm>
            <a:off x="2963104" y="3319589"/>
            <a:ext cx="339253" cy="308765"/>
            <a:chOff x="1492675" y="4420975"/>
            <a:chExt cx="481825" cy="438525"/>
          </a:xfrm>
          <a:solidFill>
            <a:schemeClr val="accent6"/>
          </a:solidFill>
        </p:grpSpPr>
        <p:sp>
          <p:nvSpPr>
            <p:cNvPr id="32" name="Google Shape;6696;p104">
              <a:extLst>
                <a:ext uri="{FF2B5EF4-FFF2-40B4-BE49-F238E27FC236}">
                  <a16:creationId xmlns:a16="http://schemas.microsoft.com/office/drawing/2014/main" id="{E3C8071F-69D3-4147-A36D-0CC754BE1023}"/>
                </a:ext>
              </a:extLst>
            </p:cNvPr>
            <p:cNvSpPr/>
            <p:nvPr/>
          </p:nvSpPr>
          <p:spPr>
            <a:xfrm>
              <a:off x="1841375" y="4649825"/>
              <a:ext cx="43325" cy="43300"/>
            </a:xfrm>
            <a:custGeom>
              <a:avLst/>
              <a:gdLst/>
              <a:ahLst/>
              <a:cxnLst/>
              <a:rect l="l" t="t" r="r" b="b"/>
              <a:pathLst>
                <a:path w="1733" h="1732" extrusionOk="0">
                  <a:moveTo>
                    <a:pt x="868" y="0"/>
                  </a:moveTo>
                  <a:cubicBezTo>
                    <a:pt x="389" y="0"/>
                    <a:pt x="1" y="386"/>
                    <a:pt x="1" y="865"/>
                  </a:cubicBezTo>
                  <a:cubicBezTo>
                    <a:pt x="1" y="1343"/>
                    <a:pt x="389" y="1732"/>
                    <a:pt x="868" y="1732"/>
                  </a:cubicBezTo>
                  <a:cubicBezTo>
                    <a:pt x="1347" y="1732"/>
                    <a:pt x="1732" y="1343"/>
                    <a:pt x="1732" y="865"/>
                  </a:cubicBezTo>
                  <a:cubicBezTo>
                    <a:pt x="1732" y="386"/>
                    <a:pt x="1347" y="0"/>
                    <a:pt x="868"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3" name="Google Shape;6697;p104">
              <a:extLst>
                <a:ext uri="{FF2B5EF4-FFF2-40B4-BE49-F238E27FC236}">
                  <a16:creationId xmlns:a16="http://schemas.microsoft.com/office/drawing/2014/main" id="{C4684643-56EB-4441-BCFB-5238F4EB56E4}"/>
                </a:ext>
              </a:extLst>
            </p:cNvPr>
            <p:cNvSpPr/>
            <p:nvPr/>
          </p:nvSpPr>
          <p:spPr>
            <a:xfrm>
              <a:off x="1582425" y="4649825"/>
              <a:ext cx="43300" cy="43300"/>
            </a:xfrm>
            <a:custGeom>
              <a:avLst/>
              <a:gdLst/>
              <a:ahLst/>
              <a:cxnLst/>
              <a:rect l="l" t="t" r="r" b="b"/>
              <a:pathLst>
                <a:path w="1732" h="1732" extrusionOk="0">
                  <a:moveTo>
                    <a:pt x="864" y="0"/>
                  </a:moveTo>
                  <a:cubicBezTo>
                    <a:pt x="386" y="0"/>
                    <a:pt x="0" y="386"/>
                    <a:pt x="0" y="865"/>
                  </a:cubicBezTo>
                  <a:cubicBezTo>
                    <a:pt x="0" y="1343"/>
                    <a:pt x="386" y="1732"/>
                    <a:pt x="864" y="1732"/>
                  </a:cubicBezTo>
                  <a:cubicBezTo>
                    <a:pt x="1343" y="1732"/>
                    <a:pt x="1732" y="1343"/>
                    <a:pt x="1732" y="865"/>
                  </a:cubicBezTo>
                  <a:cubicBezTo>
                    <a:pt x="1732" y="386"/>
                    <a:pt x="1343" y="0"/>
                    <a:pt x="864"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4" name="Google Shape;6698;p104">
              <a:extLst>
                <a:ext uri="{FF2B5EF4-FFF2-40B4-BE49-F238E27FC236}">
                  <a16:creationId xmlns:a16="http://schemas.microsoft.com/office/drawing/2014/main" id="{0D150CE7-AADB-A240-B5AA-D98B034BE4DB}"/>
                </a:ext>
              </a:extLst>
            </p:cNvPr>
            <p:cNvSpPr/>
            <p:nvPr/>
          </p:nvSpPr>
          <p:spPr>
            <a:xfrm>
              <a:off x="1492675" y="4420975"/>
              <a:ext cx="481825" cy="356475"/>
            </a:xfrm>
            <a:custGeom>
              <a:avLst/>
              <a:gdLst/>
              <a:ahLst/>
              <a:cxnLst/>
              <a:rect l="l" t="t" r="r" b="b"/>
              <a:pathLst>
                <a:path w="19273" h="14259" extrusionOk="0">
                  <a:moveTo>
                    <a:pt x="12783" y="1126"/>
                  </a:moveTo>
                  <a:cubicBezTo>
                    <a:pt x="14322" y="1126"/>
                    <a:pt x="15629" y="2382"/>
                    <a:pt x="15822" y="4047"/>
                  </a:cubicBezTo>
                  <a:cubicBezTo>
                    <a:pt x="15825" y="4065"/>
                    <a:pt x="15828" y="4083"/>
                    <a:pt x="15831" y="4099"/>
                  </a:cubicBezTo>
                  <a:lnTo>
                    <a:pt x="16198" y="5854"/>
                  </a:lnTo>
                  <a:lnTo>
                    <a:pt x="9381" y="5854"/>
                  </a:lnTo>
                  <a:lnTo>
                    <a:pt x="11672" y="4099"/>
                  </a:lnTo>
                  <a:cubicBezTo>
                    <a:pt x="11925" y="3909"/>
                    <a:pt x="11973" y="3550"/>
                    <a:pt x="11784" y="3301"/>
                  </a:cubicBezTo>
                  <a:cubicBezTo>
                    <a:pt x="11672" y="3157"/>
                    <a:pt x="11504" y="3082"/>
                    <a:pt x="11334" y="3082"/>
                  </a:cubicBezTo>
                  <a:cubicBezTo>
                    <a:pt x="11212" y="3082"/>
                    <a:pt x="11089" y="3121"/>
                    <a:pt x="10986" y="3201"/>
                  </a:cubicBezTo>
                  <a:lnTo>
                    <a:pt x="7598" y="5800"/>
                  </a:lnTo>
                  <a:cubicBezTo>
                    <a:pt x="7577" y="5818"/>
                    <a:pt x="7556" y="5836"/>
                    <a:pt x="7535" y="5854"/>
                  </a:cubicBezTo>
                  <a:lnTo>
                    <a:pt x="3072" y="5854"/>
                  </a:lnTo>
                  <a:lnTo>
                    <a:pt x="3440" y="4099"/>
                  </a:lnTo>
                  <a:cubicBezTo>
                    <a:pt x="3446" y="4083"/>
                    <a:pt x="3446" y="4065"/>
                    <a:pt x="3449" y="4047"/>
                  </a:cubicBezTo>
                  <a:cubicBezTo>
                    <a:pt x="3641" y="2382"/>
                    <a:pt x="4948" y="1126"/>
                    <a:pt x="6490" y="1126"/>
                  </a:cubicBezTo>
                  <a:close/>
                  <a:moveTo>
                    <a:pt x="11404" y="9606"/>
                  </a:moveTo>
                  <a:cubicBezTo>
                    <a:pt x="11718" y="9606"/>
                    <a:pt x="11967" y="9856"/>
                    <a:pt x="11967" y="10169"/>
                  </a:cubicBezTo>
                  <a:cubicBezTo>
                    <a:pt x="11967" y="10482"/>
                    <a:pt x="11718" y="10735"/>
                    <a:pt x="11404" y="10735"/>
                  </a:cubicBezTo>
                  <a:lnTo>
                    <a:pt x="7755" y="10735"/>
                  </a:lnTo>
                  <a:cubicBezTo>
                    <a:pt x="7442" y="10735"/>
                    <a:pt x="7189" y="10482"/>
                    <a:pt x="7189" y="10169"/>
                  </a:cubicBezTo>
                  <a:cubicBezTo>
                    <a:pt x="7189" y="9856"/>
                    <a:pt x="7442" y="9606"/>
                    <a:pt x="7755" y="9606"/>
                  </a:cubicBezTo>
                  <a:close/>
                  <a:moveTo>
                    <a:pt x="4457" y="8025"/>
                  </a:moveTo>
                  <a:cubicBezTo>
                    <a:pt x="5264" y="8025"/>
                    <a:pt x="5990" y="8510"/>
                    <a:pt x="6300" y="9254"/>
                  </a:cubicBezTo>
                  <a:cubicBezTo>
                    <a:pt x="6607" y="10001"/>
                    <a:pt x="6439" y="10859"/>
                    <a:pt x="5867" y="11428"/>
                  </a:cubicBezTo>
                  <a:cubicBezTo>
                    <a:pt x="5486" y="11811"/>
                    <a:pt x="4976" y="12014"/>
                    <a:pt x="4456" y="12014"/>
                  </a:cubicBezTo>
                  <a:cubicBezTo>
                    <a:pt x="4199" y="12014"/>
                    <a:pt x="3940" y="11964"/>
                    <a:pt x="3693" y="11862"/>
                  </a:cubicBezTo>
                  <a:cubicBezTo>
                    <a:pt x="2949" y="11554"/>
                    <a:pt x="2461" y="10826"/>
                    <a:pt x="2461" y="10019"/>
                  </a:cubicBezTo>
                  <a:cubicBezTo>
                    <a:pt x="2464" y="8920"/>
                    <a:pt x="3355" y="8025"/>
                    <a:pt x="4454" y="8025"/>
                  </a:cubicBezTo>
                  <a:close/>
                  <a:moveTo>
                    <a:pt x="14816" y="8025"/>
                  </a:moveTo>
                  <a:cubicBezTo>
                    <a:pt x="15915" y="8025"/>
                    <a:pt x="16810" y="8917"/>
                    <a:pt x="16810" y="10019"/>
                  </a:cubicBezTo>
                  <a:cubicBezTo>
                    <a:pt x="16810" y="10826"/>
                    <a:pt x="16325" y="11554"/>
                    <a:pt x="15578" y="11862"/>
                  </a:cubicBezTo>
                  <a:cubicBezTo>
                    <a:pt x="15332" y="11964"/>
                    <a:pt x="15073" y="12014"/>
                    <a:pt x="14816" y="12014"/>
                  </a:cubicBezTo>
                  <a:cubicBezTo>
                    <a:pt x="14297" y="12014"/>
                    <a:pt x="13786" y="11811"/>
                    <a:pt x="13404" y="11428"/>
                  </a:cubicBezTo>
                  <a:cubicBezTo>
                    <a:pt x="12835" y="10859"/>
                    <a:pt x="12663" y="10001"/>
                    <a:pt x="12973" y="9254"/>
                  </a:cubicBezTo>
                  <a:cubicBezTo>
                    <a:pt x="13280" y="8510"/>
                    <a:pt x="14009" y="8025"/>
                    <a:pt x="14816" y="8025"/>
                  </a:cubicBezTo>
                  <a:close/>
                  <a:moveTo>
                    <a:pt x="6490" y="0"/>
                  </a:moveTo>
                  <a:cubicBezTo>
                    <a:pt x="4385" y="0"/>
                    <a:pt x="2599" y="1671"/>
                    <a:pt x="2331" y="3894"/>
                  </a:cubicBezTo>
                  <a:lnTo>
                    <a:pt x="1907" y="5917"/>
                  </a:lnTo>
                  <a:cubicBezTo>
                    <a:pt x="799" y="6143"/>
                    <a:pt x="1" y="7119"/>
                    <a:pt x="1" y="8251"/>
                  </a:cubicBezTo>
                  <a:lnTo>
                    <a:pt x="1" y="11877"/>
                  </a:lnTo>
                  <a:cubicBezTo>
                    <a:pt x="1" y="13192"/>
                    <a:pt x="1064" y="14255"/>
                    <a:pt x="2380" y="14258"/>
                  </a:cubicBezTo>
                  <a:lnTo>
                    <a:pt x="16894" y="14258"/>
                  </a:lnTo>
                  <a:cubicBezTo>
                    <a:pt x="18207" y="14255"/>
                    <a:pt x="19270" y="13192"/>
                    <a:pt x="19273" y="11880"/>
                  </a:cubicBezTo>
                  <a:lnTo>
                    <a:pt x="19273" y="8251"/>
                  </a:lnTo>
                  <a:cubicBezTo>
                    <a:pt x="19270" y="7119"/>
                    <a:pt x="18472" y="6143"/>
                    <a:pt x="17364" y="5917"/>
                  </a:cubicBezTo>
                  <a:lnTo>
                    <a:pt x="16939" y="3894"/>
                  </a:lnTo>
                  <a:cubicBezTo>
                    <a:pt x="16671" y="1671"/>
                    <a:pt x="14885" y="0"/>
                    <a:pt x="12783" y="0"/>
                  </a:cubicBez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5" name="Google Shape;6699;p104">
              <a:extLst>
                <a:ext uri="{FF2B5EF4-FFF2-40B4-BE49-F238E27FC236}">
                  <a16:creationId xmlns:a16="http://schemas.microsoft.com/office/drawing/2014/main" id="{8A249119-15D5-DF43-AC45-832865D72E0E}"/>
                </a:ext>
              </a:extLst>
            </p:cNvPr>
            <p:cNvSpPr/>
            <p:nvPr/>
          </p:nvSpPr>
          <p:spPr>
            <a:xfrm>
              <a:off x="154687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sp>
          <p:nvSpPr>
            <p:cNvPr id="36" name="Google Shape;6700;p104">
              <a:extLst>
                <a:ext uri="{FF2B5EF4-FFF2-40B4-BE49-F238E27FC236}">
                  <a16:creationId xmlns:a16="http://schemas.microsoft.com/office/drawing/2014/main" id="{8EA675A5-B818-E04C-ADF1-57ECC5F0BF29}"/>
                </a:ext>
              </a:extLst>
            </p:cNvPr>
            <p:cNvSpPr/>
            <p:nvPr/>
          </p:nvSpPr>
          <p:spPr>
            <a:xfrm>
              <a:off x="1801325" y="4805650"/>
              <a:ext cx="118975" cy="53850"/>
            </a:xfrm>
            <a:custGeom>
              <a:avLst/>
              <a:gdLst/>
              <a:ahLst/>
              <a:cxnLst/>
              <a:rect l="l" t="t" r="r" b="b"/>
              <a:pathLst>
                <a:path w="4759" h="2154" extrusionOk="0">
                  <a:moveTo>
                    <a:pt x="1" y="1"/>
                  </a:moveTo>
                  <a:lnTo>
                    <a:pt x="1" y="458"/>
                  </a:lnTo>
                  <a:cubicBezTo>
                    <a:pt x="1" y="1395"/>
                    <a:pt x="757" y="2151"/>
                    <a:pt x="1693" y="2154"/>
                  </a:cubicBezTo>
                  <a:lnTo>
                    <a:pt x="3063" y="2154"/>
                  </a:lnTo>
                  <a:cubicBezTo>
                    <a:pt x="4000" y="2151"/>
                    <a:pt x="4756" y="1395"/>
                    <a:pt x="4759" y="458"/>
                  </a:cubicBezTo>
                  <a:lnTo>
                    <a:pt x="4759" y="1"/>
                  </a:lnTo>
                  <a:close/>
                </a:path>
              </a:pathLst>
            </a:custGeom>
            <a:gr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rgbClr val="435D74"/>
                </a:solidFill>
              </a:endParaRPr>
            </a:p>
          </p:txBody>
        </p:sp>
      </p:grpSp>
    </p:spTree>
    <p:extLst>
      <p:ext uri="{BB962C8B-B14F-4D97-AF65-F5344CB8AC3E}">
        <p14:creationId xmlns:p14="http://schemas.microsoft.com/office/powerpoint/2010/main" val="118247940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grpSp>
        <p:nvGrpSpPr>
          <p:cNvPr id="615" name="Google Shape;615;p37"/>
          <p:cNvGrpSpPr/>
          <p:nvPr/>
        </p:nvGrpSpPr>
        <p:grpSpPr>
          <a:xfrm rot="8100000">
            <a:off x="3537499" y="796626"/>
            <a:ext cx="2068677" cy="1991059"/>
            <a:chOff x="3653113" y="1123801"/>
            <a:chExt cx="2022364" cy="1946483"/>
          </a:xfrm>
        </p:grpSpPr>
        <p:sp>
          <p:nvSpPr>
            <p:cNvPr id="616" name="Google Shape;616;p37"/>
            <p:cNvSpPr/>
            <p:nvPr/>
          </p:nvSpPr>
          <p:spPr>
            <a:xfrm rot="5400000">
              <a:off x="3397714" y="1379200"/>
              <a:ext cx="1946483" cy="1435685"/>
            </a:xfrm>
            <a:custGeom>
              <a:avLst/>
              <a:gdLst/>
              <a:ahLst/>
              <a:cxnLst/>
              <a:rect l="l" t="t" r="r" b="b"/>
              <a:pathLst>
                <a:path w="13371" h="9862" extrusionOk="0">
                  <a:moveTo>
                    <a:pt x="0" y="0"/>
                  </a:moveTo>
                  <a:lnTo>
                    <a:pt x="1144" y="9861"/>
                  </a:lnTo>
                  <a:lnTo>
                    <a:pt x="13371" y="563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617" name="Google Shape;617;p37"/>
            <p:cNvSpPr/>
            <p:nvPr/>
          </p:nvSpPr>
          <p:spPr>
            <a:xfrm rot="5400000">
              <a:off x="3998877" y="1393685"/>
              <a:ext cx="1946483" cy="1406715"/>
            </a:xfrm>
            <a:custGeom>
              <a:avLst/>
              <a:gdLst/>
              <a:ahLst/>
              <a:cxnLst/>
              <a:rect l="l" t="t" r="r" b="b"/>
              <a:pathLst>
                <a:path w="13371" h="9663" extrusionOk="0">
                  <a:moveTo>
                    <a:pt x="0" y="4030"/>
                  </a:moveTo>
                  <a:lnTo>
                    <a:pt x="8847" y="1"/>
                  </a:lnTo>
                  <a:lnTo>
                    <a:pt x="13371" y="966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618" name="Google Shape;618;p37"/>
          <p:cNvSpPr txBox="1">
            <a:spLocks noGrp="1"/>
          </p:cNvSpPr>
          <p:nvPr>
            <p:ph type="title"/>
          </p:nvPr>
        </p:nvSpPr>
        <p:spPr>
          <a:xfrm>
            <a:off x="1850150" y="2890200"/>
            <a:ext cx="5443800" cy="916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dirty="0"/>
              <a:t>Getting Started</a:t>
            </a:r>
            <a:endParaRPr dirty="0"/>
          </a:p>
        </p:txBody>
      </p:sp>
      <p:sp>
        <p:nvSpPr>
          <p:cNvPr id="619" name="Google Shape;619;p37"/>
          <p:cNvSpPr txBox="1">
            <a:spLocks noGrp="1"/>
          </p:cNvSpPr>
          <p:nvPr>
            <p:ph type="title" idx="2"/>
          </p:nvPr>
        </p:nvSpPr>
        <p:spPr>
          <a:xfrm flipH="1">
            <a:off x="2825400" y="1298635"/>
            <a:ext cx="3493200" cy="113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02</a:t>
            </a:r>
            <a:endParaRPr dirty="0"/>
          </a:p>
        </p:txBody>
      </p:sp>
      <p:sp>
        <p:nvSpPr>
          <p:cNvPr id="620" name="Google Shape;620;p37"/>
          <p:cNvSpPr txBox="1">
            <a:spLocks noGrp="1"/>
          </p:cNvSpPr>
          <p:nvPr>
            <p:ph type="subTitle" idx="1"/>
          </p:nvPr>
        </p:nvSpPr>
        <p:spPr>
          <a:xfrm>
            <a:off x="2641600" y="3705400"/>
            <a:ext cx="3860700" cy="368100"/>
          </a:xfrm>
          <a:prstGeom prst="rect">
            <a:avLst/>
          </a:prstGeom>
        </p:spPr>
        <p:txBody>
          <a:bodyPr spcFirstLastPara="1" wrap="square" lIns="91425" tIns="91425" rIns="91425" bIns="91425" anchor="t" anchorCtr="0">
            <a:noAutofit/>
          </a:bodyPr>
          <a:lstStyle/>
          <a:p>
            <a:pPr marL="0" lvl="0" indent="0">
              <a:buClr>
                <a:schemeClr val="dk1"/>
              </a:buClr>
              <a:buSzPts val="1100"/>
            </a:pPr>
            <a:r>
              <a:rPr lang="en-US" dirty="0"/>
              <a:t>Create an account and find your first cache!</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0B05E33-8A53-CC4F-B4C2-DBABBAFEFDC5}"/>
              </a:ext>
            </a:extLst>
          </p:cNvPr>
          <p:cNvSpPr>
            <a:spLocks noGrp="1"/>
          </p:cNvSpPr>
          <p:nvPr>
            <p:ph type="body" idx="1"/>
          </p:nvPr>
        </p:nvSpPr>
        <p:spPr/>
        <p:txBody>
          <a:bodyPr/>
          <a:lstStyle/>
          <a:p>
            <a:r>
              <a:rPr lang="en-US" dirty="0"/>
              <a:t>It’s both!</a:t>
            </a:r>
          </a:p>
          <a:p>
            <a:r>
              <a:rPr lang="en-US" dirty="0"/>
              <a:t>All geocaches are listed on the geocaching.com website.</a:t>
            </a:r>
          </a:p>
          <a:p>
            <a:r>
              <a:rPr lang="en-US" dirty="0"/>
              <a:t>Many players choose to use a smartphone app to access the online database of geocaches. Others use a computer and dedicated GPSr.</a:t>
            </a:r>
          </a:p>
          <a:p>
            <a:r>
              <a:rPr lang="en-US" dirty="0"/>
              <a:t>Since a smartphone app is the easiest way to get into geocaching, that’s what we plan to cover in this presentation.</a:t>
            </a:r>
          </a:p>
          <a:p>
            <a:r>
              <a:rPr lang="en-US" dirty="0"/>
              <a:t>You can do many of the same things and more using geocaching.com.</a:t>
            </a:r>
          </a:p>
        </p:txBody>
      </p:sp>
      <p:sp>
        <p:nvSpPr>
          <p:cNvPr id="3" name="Title 2">
            <a:extLst>
              <a:ext uri="{FF2B5EF4-FFF2-40B4-BE49-F238E27FC236}">
                <a16:creationId xmlns:a16="http://schemas.microsoft.com/office/drawing/2014/main" id="{5B1A0BAC-1792-4A4D-A218-82956BC94892}"/>
              </a:ext>
            </a:extLst>
          </p:cNvPr>
          <p:cNvSpPr>
            <a:spLocks noGrp="1"/>
          </p:cNvSpPr>
          <p:nvPr>
            <p:ph type="title"/>
          </p:nvPr>
        </p:nvSpPr>
        <p:spPr/>
        <p:txBody>
          <a:bodyPr/>
          <a:lstStyle/>
          <a:p>
            <a:r>
              <a:rPr lang="en-US" dirty="0"/>
              <a:t>An App or a Website?</a:t>
            </a:r>
          </a:p>
        </p:txBody>
      </p:sp>
    </p:spTree>
    <p:extLst>
      <p:ext uri="{BB962C8B-B14F-4D97-AF65-F5344CB8AC3E}">
        <p14:creationId xmlns:p14="http://schemas.microsoft.com/office/powerpoint/2010/main" val="40579472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72866B-DE6B-1847-80D9-31FEFFF8B7C8}"/>
              </a:ext>
            </a:extLst>
          </p:cNvPr>
          <p:cNvSpPr>
            <a:spLocks noGrp="1"/>
          </p:cNvSpPr>
          <p:nvPr>
            <p:ph type="body" idx="1"/>
          </p:nvPr>
        </p:nvSpPr>
        <p:spPr>
          <a:xfrm>
            <a:off x="719750" y="1541011"/>
            <a:ext cx="4063479" cy="3337500"/>
          </a:xfrm>
        </p:spPr>
        <p:txBody>
          <a:bodyPr/>
          <a:lstStyle/>
          <a:p>
            <a:r>
              <a:rPr lang="en-US" dirty="0"/>
              <a:t>To create your account from your phone, you will need the Geocaching app released by Groundspeak Inc. available for iOS and Android devices.</a:t>
            </a:r>
          </a:p>
          <a:p>
            <a:r>
              <a:rPr lang="en-US" dirty="0"/>
              <a:t>The app is free.</a:t>
            </a:r>
          </a:p>
        </p:txBody>
      </p:sp>
      <p:sp>
        <p:nvSpPr>
          <p:cNvPr id="3" name="Title 2">
            <a:extLst>
              <a:ext uri="{FF2B5EF4-FFF2-40B4-BE49-F238E27FC236}">
                <a16:creationId xmlns:a16="http://schemas.microsoft.com/office/drawing/2014/main" id="{310023E7-38E9-374D-B8B2-FCFE4401A44E}"/>
              </a:ext>
            </a:extLst>
          </p:cNvPr>
          <p:cNvSpPr>
            <a:spLocks noGrp="1"/>
          </p:cNvSpPr>
          <p:nvPr>
            <p:ph type="title"/>
          </p:nvPr>
        </p:nvSpPr>
        <p:spPr/>
        <p:txBody>
          <a:bodyPr/>
          <a:lstStyle/>
          <a:p>
            <a:r>
              <a:rPr lang="en-US" dirty="0"/>
              <a:t>Download the App</a:t>
            </a:r>
          </a:p>
        </p:txBody>
      </p:sp>
      <p:pic>
        <p:nvPicPr>
          <p:cNvPr id="9" name="Picture 8" descr="A screenshot of a cell phone&#10;&#10;Description automatically generated">
            <a:extLst>
              <a:ext uri="{FF2B5EF4-FFF2-40B4-BE49-F238E27FC236}">
                <a16:creationId xmlns:a16="http://schemas.microsoft.com/office/drawing/2014/main" id="{5864C4FD-8943-AA4B-AA65-3335A537D67B}"/>
              </a:ext>
            </a:extLst>
          </p:cNvPr>
          <p:cNvPicPr>
            <a:picLocks noChangeAspect="1"/>
          </p:cNvPicPr>
          <p:nvPr/>
        </p:nvPicPr>
        <p:blipFill>
          <a:blip r:embed="rId2"/>
          <a:stretch>
            <a:fillRect/>
          </a:stretch>
        </p:blipFill>
        <p:spPr>
          <a:xfrm>
            <a:off x="6695872" y="1277718"/>
            <a:ext cx="1821128" cy="3743430"/>
          </a:xfrm>
          <a:prstGeom prst="rect">
            <a:avLst/>
          </a:prstGeom>
        </p:spPr>
      </p:pic>
      <p:pic>
        <p:nvPicPr>
          <p:cNvPr id="6" name="Picture 5" descr="A screenshot of a cell phone&#10;&#10;Description automatically generated">
            <a:extLst>
              <a:ext uri="{FF2B5EF4-FFF2-40B4-BE49-F238E27FC236}">
                <a16:creationId xmlns:a16="http://schemas.microsoft.com/office/drawing/2014/main" id="{E80D7F24-5ADC-2142-9EE2-8DC146D989CB}"/>
              </a:ext>
            </a:extLst>
          </p:cNvPr>
          <p:cNvPicPr>
            <a:picLocks noChangeAspect="1"/>
          </p:cNvPicPr>
          <p:nvPr/>
        </p:nvPicPr>
        <p:blipFill>
          <a:blip r:embed="rId3"/>
          <a:stretch>
            <a:fillRect/>
          </a:stretch>
        </p:blipFill>
        <p:spPr>
          <a:xfrm>
            <a:off x="4783229" y="1277718"/>
            <a:ext cx="1728179" cy="3743430"/>
          </a:xfrm>
          <a:prstGeom prst="rect">
            <a:avLst/>
          </a:prstGeom>
        </p:spPr>
      </p:pic>
    </p:spTree>
    <p:extLst>
      <p:ext uri="{BB962C8B-B14F-4D97-AF65-F5344CB8AC3E}">
        <p14:creationId xmlns:p14="http://schemas.microsoft.com/office/powerpoint/2010/main" val="98532746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72866B-DE6B-1847-80D9-31FEFFF8B7C8}"/>
              </a:ext>
            </a:extLst>
          </p:cNvPr>
          <p:cNvSpPr>
            <a:spLocks noGrp="1"/>
          </p:cNvSpPr>
          <p:nvPr>
            <p:ph type="body" idx="1"/>
          </p:nvPr>
        </p:nvSpPr>
        <p:spPr>
          <a:xfrm>
            <a:off x="719750" y="1541011"/>
            <a:ext cx="4063479" cy="3337500"/>
          </a:xfrm>
        </p:spPr>
        <p:txBody>
          <a:bodyPr/>
          <a:lstStyle/>
          <a:p>
            <a:r>
              <a:rPr lang="en-US" dirty="0"/>
              <a:t>Login using a third-party provider OR</a:t>
            </a:r>
          </a:p>
          <a:p>
            <a:r>
              <a:rPr lang="en-US" dirty="0"/>
              <a:t>Create an account directly with geocaching.com (shown here)</a:t>
            </a:r>
          </a:p>
        </p:txBody>
      </p:sp>
      <p:sp>
        <p:nvSpPr>
          <p:cNvPr id="3" name="Title 2">
            <a:extLst>
              <a:ext uri="{FF2B5EF4-FFF2-40B4-BE49-F238E27FC236}">
                <a16:creationId xmlns:a16="http://schemas.microsoft.com/office/drawing/2014/main" id="{310023E7-38E9-374D-B8B2-FCFE4401A44E}"/>
              </a:ext>
            </a:extLst>
          </p:cNvPr>
          <p:cNvSpPr>
            <a:spLocks noGrp="1"/>
          </p:cNvSpPr>
          <p:nvPr>
            <p:ph type="title"/>
          </p:nvPr>
        </p:nvSpPr>
        <p:spPr/>
        <p:txBody>
          <a:bodyPr/>
          <a:lstStyle/>
          <a:p>
            <a:r>
              <a:rPr lang="en-US" dirty="0"/>
              <a:t>Create an Account</a:t>
            </a:r>
          </a:p>
        </p:txBody>
      </p:sp>
      <p:pic>
        <p:nvPicPr>
          <p:cNvPr id="5" name="Picture 4" descr="A screenshot of a cell phone&#10;&#10;Description automatically generated">
            <a:extLst>
              <a:ext uri="{FF2B5EF4-FFF2-40B4-BE49-F238E27FC236}">
                <a16:creationId xmlns:a16="http://schemas.microsoft.com/office/drawing/2014/main" id="{E7F18FA8-863B-CD40-BDF9-D4D832EE9357}"/>
              </a:ext>
            </a:extLst>
          </p:cNvPr>
          <p:cNvPicPr>
            <a:picLocks noChangeAspect="1"/>
          </p:cNvPicPr>
          <p:nvPr/>
        </p:nvPicPr>
        <p:blipFill>
          <a:blip r:embed="rId2"/>
          <a:stretch>
            <a:fillRect/>
          </a:stretch>
        </p:blipFill>
        <p:spPr>
          <a:xfrm>
            <a:off x="6695872" y="1277720"/>
            <a:ext cx="1728178" cy="3743429"/>
          </a:xfrm>
          <a:prstGeom prst="rect">
            <a:avLst/>
          </a:prstGeom>
        </p:spPr>
      </p:pic>
      <p:pic>
        <p:nvPicPr>
          <p:cNvPr id="7" name="Picture 6">
            <a:extLst>
              <a:ext uri="{FF2B5EF4-FFF2-40B4-BE49-F238E27FC236}">
                <a16:creationId xmlns:a16="http://schemas.microsoft.com/office/drawing/2014/main" id="{26E2CFD6-81F8-E240-A701-403EA39DB311}"/>
              </a:ext>
            </a:extLst>
          </p:cNvPr>
          <p:cNvPicPr>
            <a:picLocks noChangeAspect="1"/>
          </p:cNvPicPr>
          <p:nvPr/>
        </p:nvPicPr>
        <p:blipFill>
          <a:blip r:embed="rId3"/>
          <a:stretch>
            <a:fillRect/>
          </a:stretch>
        </p:blipFill>
        <p:spPr>
          <a:xfrm>
            <a:off x="4783229" y="1277719"/>
            <a:ext cx="1728178" cy="3743429"/>
          </a:xfrm>
          <a:prstGeom prst="rect">
            <a:avLst/>
          </a:prstGeom>
        </p:spPr>
      </p:pic>
    </p:spTree>
    <p:extLst>
      <p:ext uri="{BB962C8B-B14F-4D97-AF65-F5344CB8AC3E}">
        <p14:creationId xmlns:p14="http://schemas.microsoft.com/office/powerpoint/2010/main" val="51836221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09AFBA1-751F-DF46-B2CF-669AD8F6BC7B}"/>
              </a:ext>
            </a:extLst>
          </p:cNvPr>
          <p:cNvSpPr>
            <a:spLocks noGrp="1"/>
          </p:cNvSpPr>
          <p:nvPr>
            <p:ph type="body" idx="1"/>
          </p:nvPr>
        </p:nvSpPr>
        <p:spPr/>
        <p:txBody>
          <a:bodyPr/>
          <a:lstStyle/>
          <a:p>
            <a:r>
              <a:rPr lang="en-US" dirty="0"/>
              <a:t>This is the name by which you will be known online and in the community, even after you meet other geocachers in person.</a:t>
            </a:r>
          </a:p>
          <a:p>
            <a:r>
              <a:rPr lang="en-US" dirty="0"/>
              <a:t>You’ll also be signing it on every log (some of them tiny), so consider keeping it shorter or choose something you can abbreviate.</a:t>
            </a:r>
          </a:p>
          <a:p>
            <a:r>
              <a:rPr lang="en-US" dirty="0"/>
              <a:t>Be creative but keep it family friendly.</a:t>
            </a:r>
          </a:p>
          <a:p>
            <a:r>
              <a:rPr lang="en-US" dirty="0"/>
              <a:t>If you decide you aren’t happy with your choice, you </a:t>
            </a:r>
            <a:r>
              <a:rPr lang="en-US" i="1" dirty="0"/>
              <a:t>can</a:t>
            </a:r>
            <a:r>
              <a:rPr lang="en-US" dirty="0"/>
              <a:t> change it later.</a:t>
            </a:r>
          </a:p>
        </p:txBody>
      </p:sp>
      <p:sp>
        <p:nvSpPr>
          <p:cNvPr id="3" name="Title 2">
            <a:extLst>
              <a:ext uri="{FF2B5EF4-FFF2-40B4-BE49-F238E27FC236}">
                <a16:creationId xmlns:a16="http://schemas.microsoft.com/office/drawing/2014/main" id="{71371740-AD12-D64E-89DE-358766DD88D4}"/>
              </a:ext>
            </a:extLst>
          </p:cNvPr>
          <p:cNvSpPr>
            <a:spLocks noGrp="1"/>
          </p:cNvSpPr>
          <p:nvPr>
            <p:ph type="title"/>
          </p:nvPr>
        </p:nvSpPr>
        <p:spPr/>
        <p:txBody>
          <a:bodyPr/>
          <a:lstStyle/>
          <a:p>
            <a:r>
              <a:rPr lang="en-US" dirty="0"/>
              <a:t>Choose Your Username Wisely!</a:t>
            </a:r>
          </a:p>
        </p:txBody>
      </p:sp>
    </p:spTree>
    <p:extLst>
      <p:ext uri="{BB962C8B-B14F-4D97-AF65-F5344CB8AC3E}">
        <p14:creationId xmlns:p14="http://schemas.microsoft.com/office/powerpoint/2010/main" val="25166594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AF77F75-0665-C844-B8BF-2E27E7EF38D2}"/>
              </a:ext>
            </a:extLst>
          </p:cNvPr>
          <p:cNvSpPr>
            <a:spLocks noGrp="1"/>
          </p:cNvSpPr>
          <p:nvPr>
            <p:ph type="body" idx="1"/>
          </p:nvPr>
        </p:nvSpPr>
        <p:spPr/>
        <p:txBody>
          <a:bodyPr/>
          <a:lstStyle/>
          <a:p>
            <a:r>
              <a:rPr lang="en-US" dirty="0"/>
              <a:t>We are sharing our combined experience recognizing that geocaching has and continues to evolve. </a:t>
            </a:r>
          </a:p>
          <a:p>
            <a:r>
              <a:rPr lang="en-US" dirty="0"/>
              <a:t>Our comments are ours alone and may not necessarily reflect any official stance of the Wisconsin Geocaching Association. </a:t>
            </a:r>
          </a:p>
          <a:p>
            <a:r>
              <a:rPr lang="en-US" dirty="0"/>
              <a:t>We are volunteering our time. </a:t>
            </a:r>
          </a:p>
          <a:p>
            <a:endParaRPr lang="en-US" dirty="0"/>
          </a:p>
        </p:txBody>
      </p:sp>
      <p:sp>
        <p:nvSpPr>
          <p:cNvPr id="3" name="Title 2">
            <a:extLst>
              <a:ext uri="{FF2B5EF4-FFF2-40B4-BE49-F238E27FC236}">
                <a16:creationId xmlns:a16="http://schemas.microsoft.com/office/drawing/2014/main" id="{3643B9CA-7828-9A4B-854C-C25F700FEDBF}"/>
              </a:ext>
            </a:extLst>
          </p:cNvPr>
          <p:cNvSpPr>
            <a:spLocks noGrp="1"/>
          </p:cNvSpPr>
          <p:nvPr>
            <p:ph type="title"/>
          </p:nvPr>
        </p:nvSpPr>
        <p:spPr/>
        <p:txBody>
          <a:bodyPr/>
          <a:lstStyle/>
          <a:p>
            <a:r>
              <a:rPr lang="en-US" dirty="0"/>
              <a:t>Disclaimers</a:t>
            </a:r>
          </a:p>
        </p:txBody>
      </p:sp>
    </p:spTree>
    <p:extLst>
      <p:ext uri="{BB962C8B-B14F-4D97-AF65-F5344CB8AC3E}">
        <p14:creationId xmlns:p14="http://schemas.microsoft.com/office/powerpoint/2010/main" val="3498461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057D275B-D909-5048-ABD3-72B396364E25}"/>
              </a:ext>
            </a:extLst>
          </p:cNvPr>
          <p:cNvSpPr>
            <a:spLocks noGrp="1"/>
          </p:cNvSpPr>
          <p:nvPr>
            <p:ph type="title"/>
          </p:nvPr>
        </p:nvSpPr>
        <p:spPr/>
        <p:txBody>
          <a:bodyPr/>
          <a:lstStyle/>
          <a:p>
            <a:r>
              <a:rPr lang="en-US" dirty="0"/>
              <a:t>mate dulce</a:t>
            </a:r>
          </a:p>
        </p:txBody>
      </p:sp>
      <p:sp>
        <p:nvSpPr>
          <p:cNvPr id="5" name="Subtitle 4">
            <a:extLst>
              <a:ext uri="{FF2B5EF4-FFF2-40B4-BE49-F238E27FC236}">
                <a16:creationId xmlns:a16="http://schemas.microsoft.com/office/drawing/2014/main" id="{8469C158-C5A2-FB41-BE33-CFE83CB20DFF}"/>
              </a:ext>
            </a:extLst>
          </p:cNvPr>
          <p:cNvSpPr>
            <a:spLocks noGrp="1"/>
          </p:cNvSpPr>
          <p:nvPr>
            <p:ph type="subTitle" idx="1"/>
          </p:nvPr>
        </p:nvSpPr>
        <p:spPr/>
        <p:txBody>
          <a:bodyPr/>
          <a:lstStyle/>
          <a:p>
            <a:r>
              <a:rPr lang="en-US" dirty="0"/>
              <a:t>While the find is always exciting, the hiking, the scenery, and the time spent together is the true prize.</a:t>
            </a:r>
          </a:p>
        </p:txBody>
      </p:sp>
    </p:spTree>
    <p:extLst>
      <p:ext uri="{BB962C8B-B14F-4D97-AF65-F5344CB8AC3E}">
        <p14:creationId xmlns:p14="http://schemas.microsoft.com/office/powerpoint/2010/main" val="128194104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72866B-DE6B-1847-80D9-31FEFFF8B7C8}"/>
              </a:ext>
            </a:extLst>
          </p:cNvPr>
          <p:cNvSpPr>
            <a:spLocks noGrp="1"/>
          </p:cNvSpPr>
          <p:nvPr>
            <p:ph type="body" idx="1"/>
          </p:nvPr>
        </p:nvSpPr>
        <p:spPr>
          <a:xfrm>
            <a:off x="719750" y="1541011"/>
            <a:ext cx="5976122" cy="3337500"/>
          </a:xfrm>
        </p:spPr>
        <p:txBody>
          <a:bodyPr/>
          <a:lstStyle/>
          <a:p>
            <a:r>
              <a:rPr lang="en-US" dirty="0"/>
              <a:t>You can play for free with a Basic membership that has restrictions (fewer on the website).</a:t>
            </a:r>
          </a:p>
          <a:p>
            <a:r>
              <a:rPr lang="en-US" dirty="0"/>
              <a:t>Upgrade to Premium membership to eliminate restrictions and access more features.</a:t>
            </a:r>
          </a:p>
        </p:txBody>
      </p:sp>
      <p:sp>
        <p:nvSpPr>
          <p:cNvPr id="3" name="Title 2">
            <a:extLst>
              <a:ext uri="{FF2B5EF4-FFF2-40B4-BE49-F238E27FC236}">
                <a16:creationId xmlns:a16="http://schemas.microsoft.com/office/drawing/2014/main" id="{310023E7-38E9-374D-B8B2-FCFE4401A44E}"/>
              </a:ext>
            </a:extLst>
          </p:cNvPr>
          <p:cNvSpPr>
            <a:spLocks noGrp="1"/>
          </p:cNvSpPr>
          <p:nvPr>
            <p:ph type="title"/>
          </p:nvPr>
        </p:nvSpPr>
        <p:spPr/>
        <p:txBody>
          <a:bodyPr/>
          <a:lstStyle/>
          <a:p>
            <a:r>
              <a:rPr lang="en-US" dirty="0"/>
              <a:t>Membership Types</a:t>
            </a:r>
          </a:p>
        </p:txBody>
      </p:sp>
      <p:pic>
        <p:nvPicPr>
          <p:cNvPr id="5" name="Picture 4" descr="A screenshot of a cell phone&#10;&#10;Description automatically generated">
            <a:extLst>
              <a:ext uri="{FF2B5EF4-FFF2-40B4-BE49-F238E27FC236}">
                <a16:creationId xmlns:a16="http://schemas.microsoft.com/office/drawing/2014/main" id="{658D0486-5D99-D847-A8AA-8FB4C4D73275}"/>
              </a:ext>
            </a:extLst>
          </p:cNvPr>
          <p:cNvPicPr>
            <a:picLocks noChangeAspect="1"/>
          </p:cNvPicPr>
          <p:nvPr/>
        </p:nvPicPr>
        <p:blipFill rotWithShape="1">
          <a:blip r:embed="rId3"/>
          <a:srcRect t="6794" b="12051"/>
          <a:stretch/>
        </p:blipFill>
        <p:spPr>
          <a:xfrm>
            <a:off x="6537601" y="446400"/>
            <a:ext cx="2460880" cy="4326012"/>
          </a:xfrm>
          <a:prstGeom prst="rect">
            <a:avLst/>
          </a:prstGeom>
        </p:spPr>
      </p:pic>
    </p:spTree>
    <p:extLst>
      <p:ext uri="{BB962C8B-B14F-4D97-AF65-F5344CB8AC3E}">
        <p14:creationId xmlns:p14="http://schemas.microsoft.com/office/powerpoint/2010/main" val="983865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72866B-DE6B-1847-80D9-31FEFFF8B7C8}"/>
              </a:ext>
            </a:extLst>
          </p:cNvPr>
          <p:cNvSpPr>
            <a:spLocks noGrp="1"/>
          </p:cNvSpPr>
          <p:nvPr>
            <p:ph type="body" idx="1"/>
          </p:nvPr>
        </p:nvSpPr>
        <p:spPr>
          <a:xfrm>
            <a:off x="719750" y="1541011"/>
            <a:ext cx="5983805" cy="3337500"/>
          </a:xfrm>
        </p:spPr>
        <p:txBody>
          <a:bodyPr/>
          <a:lstStyle/>
          <a:p>
            <a:pPr marL="165100" indent="0">
              <a:buNone/>
            </a:pPr>
            <a:r>
              <a:rPr lang="en-US" dirty="0"/>
              <a:t>After creating your account, the app will automatically direct you to a nearby traditional cache.</a:t>
            </a:r>
          </a:p>
        </p:txBody>
      </p:sp>
      <p:sp>
        <p:nvSpPr>
          <p:cNvPr id="3" name="Title 2">
            <a:extLst>
              <a:ext uri="{FF2B5EF4-FFF2-40B4-BE49-F238E27FC236}">
                <a16:creationId xmlns:a16="http://schemas.microsoft.com/office/drawing/2014/main" id="{310023E7-38E9-374D-B8B2-FCFE4401A44E}"/>
              </a:ext>
            </a:extLst>
          </p:cNvPr>
          <p:cNvSpPr>
            <a:spLocks noGrp="1"/>
          </p:cNvSpPr>
          <p:nvPr>
            <p:ph type="title"/>
          </p:nvPr>
        </p:nvSpPr>
        <p:spPr/>
        <p:txBody>
          <a:bodyPr/>
          <a:lstStyle/>
          <a:p>
            <a:r>
              <a:rPr lang="en-US" dirty="0"/>
              <a:t>Choose Your First Geocache</a:t>
            </a:r>
          </a:p>
        </p:txBody>
      </p:sp>
      <p:pic>
        <p:nvPicPr>
          <p:cNvPr id="6" name="Picture 5" descr="A picture containing food&#10;&#10;Description automatically generated">
            <a:extLst>
              <a:ext uri="{FF2B5EF4-FFF2-40B4-BE49-F238E27FC236}">
                <a16:creationId xmlns:a16="http://schemas.microsoft.com/office/drawing/2014/main" id="{D62DBDC7-F307-0D49-AB0E-895D64AA2F06}"/>
              </a:ext>
            </a:extLst>
          </p:cNvPr>
          <p:cNvPicPr>
            <a:picLocks noChangeAspect="1"/>
          </p:cNvPicPr>
          <p:nvPr/>
        </p:nvPicPr>
        <p:blipFill>
          <a:blip r:embed="rId3"/>
          <a:stretch>
            <a:fillRect/>
          </a:stretch>
        </p:blipFill>
        <p:spPr>
          <a:xfrm>
            <a:off x="6703556" y="1277717"/>
            <a:ext cx="1728178" cy="3743429"/>
          </a:xfrm>
          <a:prstGeom prst="rect">
            <a:avLst/>
          </a:prstGeom>
        </p:spPr>
      </p:pic>
    </p:spTree>
    <p:extLst>
      <p:ext uri="{BB962C8B-B14F-4D97-AF65-F5344CB8AC3E}">
        <p14:creationId xmlns:p14="http://schemas.microsoft.com/office/powerpoint/2010/main" val="29591755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C2EF22-C1D6-4C46-9261-1B714E95C21F}"/>
              </a:ext>
            </a:extLst>
          </p:cNvPr>
          <p:cNvSpPr>
            <a:spLocks noGrp="1"/>
          </p:cNvSpPr>
          <p:nvPr>
            <p:ph type="title"/>
          </p:nvPr>
        </p:nvSpPr>
        <p:spPr/>
        <p:txBody>
          <a:bodyPr/>
          <a:lstStyle/>
          <a:p>
            <a:r>
              <a:rPr lang="en-US" dirty="0"/>
              <a:t>Cache Details</a:t>
            </a:r>
          </a:p>
        </p:txBody>
      </p:sp>
      <p:pic>
        <p:nvPicPr>
          <p:cNvPr id="4" name="Picture 3" descr="A screenshot of a cell phone&#10;&#10;Description automatically generated">
            <a:extLst>
              <a:ext uri="{FF2B5EF4-FFF2-40B4-BE49-F238E27FC236}">
                <a16:creationId xmlns:a16="http://schemas.microsoft.com/office/drawing/2014/main" id="{72933779-B5FC-B140-92CA-8426102A23C6}"/>
              </a:ext>
            </a:extLst>
          </p:cNvPr>
          <p:cNvPicPr>
            <a:picLocks noChangeAspect="1"/>
          </p:cNvPicPr>
          <p:nvPr/>
        </p:nvPicPr>
        <p:blipFill>
          <a:blip r:embed="rId3"/>
          <a:stretch>
            <a:fillRect/>
          </a:stretch>
        </p:blipFill>
        <p:spPr>
          <a:xfrm>
            <a:off x="3707811" y="1154159"/>
            <a:ext cx="1728178" cy="3743429"/>
          </a:xfrm>
          <a:prstGeom prst="rect">
            <a:avLst/>
          </a:prstGeom>
        </p:spPr>
      </p:pic>
      <p:graphicFrame>
        <p:nvGraphicFramePr>
          <p:cNvPr id="47" name="Table 46">
            <a:extLst>
              <a:ext uri="{FF2B5EF4-FFF2-40B4-BE49-F238E27FC236}">
                <a16:creationId xmlns:a16="http://schemas.microsoft.com/office/drawing/2014/main" id="{E54C42D3-5805-EC4B-9588-6A9694CCC9E5}"/>
              </a:ext>
            </a:extLst>
          </p:cNvPr>
          <p:cNvGraphicFramePr>
            <a:graphicFrameLocks noGrp="1"/>
          </p:cNvGraphicFramePr>
          <p:nvPr>
            <p:extLst>
              <p:ext uri="{D42A27DB-BD31-4B8C-83A1-F6EECF244321}">
                <p14:modId xmlns:p14="http://schemas.microsoft.com/office/powerpoint/2010/main" val="21088051"/>
              </p:ext>
            </p:extLst>
          </p:nvPr>
        </p:nvGraphicFramePr>
        <p:xfrm>
          <a:off x="288001" y="1154159"/>
          <a:ext cx="2929484" cy="1013041"/>
        </p:xfrm>
        <a:graphic>
          <a:graphicData uri="http://schemas.openxmlformats.org/drawingml/2006/table">
            <a:tbl>
              <a:tblPr firstRow="1" bandRow="1">
                <a:tableStyleId>{D363182A-F666-47AD-8264-EDAACE82CE6E}</a:tableStyleId>
              </a:tblPr>
              <a:tblGrid>
                <a:gridCol w="2929484">
                  <a:extLst>
                    <a:ext uri="{9D8B030D-6E8A-4147-A177-3AD203B41FA5}">
                      <a16:colId xmlns:a16="http://schemas.microsoft.com/office/drawing/2014/main" val="1988478573"/>
                    </a:ext>
                  </a:extLst>
                </a:gridCol>
              </a:tblGrid>
              <a:tr h="1013041">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2"/>
                          </a:solidFill>
                          <a:latin typeface="Fira Sans"/>
                          <a:cs typeface="Arial"/>
                          <a:sym typeface="Arial"/>
                        </a:rPr>
                        <a:t>Difficulty and terrain ratings measured from 1 to 5 with half-step increments give you an idea of what to expect. Start with lower ratings for a better success rate.</a:t>
                      </a:r>
                    </a:p>
                  </a:txBody>
                  <a:tcPr>
                    <a:lnL w="9525" cap="flat" cmpd="sng">
                      <a:noFill/>
                      <a:prstDash val="solid"/>
                      <a:round/>
                      <a:headEnd type="none" w="sm" len="sm"/>
                      <a:tailEnd type="none" w="sm" len="sm"/>
                    </a:lnL>
                    <a:lnR w="19050" cap="flat" cmpd="sng" algn="ctr">
                      <a:solidFill>
                        <a:schemeClr val="accent6"/>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248626016"/>
                  </a:ext>
                </a:extLst>
              </a:tr>
            </a:tbl>
          </a:graphicData>
        </a:graphic>
      </p:graphicFrame>
      <p:graphicFrame>
        <p:nvGraphicFramePr>
          <p:cNvPr id="13" name="Table 12">
            <a:extLst>
              <a:ext uri="{FF2B5EF4-FFF2-40B4-BE49-F238E27FC236}">
                <a16:creationId xmlns:a16="http://schemas.microsoft.com/office/drawing/2014/main" id="{617CCD58-2CBB-AF4A-B1BE-4C279ECD508C}"/>
              </a:ext>
            </a:extLst>
          </p:cNvPr>
          <p:cNvGraphicFramePr>
            <a:graphicFrameLocks noGrp="1"/>
          </p:cNvGraphicFramePr>
          <p:nvPr>
            <p:extLst>
              <p:ext uri="{D42A27DB-BD31-4B8C-83A1-F6EECF244321}">
                <p14:modId xmlns:p14="http://schemas.microsoft.com/office/powerpoint/2010/main" val="315949548"/>
              </p:ext>
            </p:extLst>
          </p:nvPr>
        </p:nvGraphicFramePr>
        <p:xfrm>
          <a:off x="287287" y="2675701"/>
          <a:ext cx="2929484" cy="274320"/>
        </p:xfrm>
        <a:graphic>
          <a:graphicData uri="http://schemas.openxmlformats.org/drawingml/2006/table">
            <a:tbl>
              <a:tblPr firstRow="1" bandRow="1">
                <a:tableStyleId>{D363182A-F666-47AD-8264-EDAACE82CE6E}</a:tableStyleId>
              </a:tblPr>
              <a:tblGrid>
                <a:gridCol w="2929484">
                  <a:extLst>
                    <a:ext uri="{9D8B030D-6E8A-4147-A177-3AD203B41FA5}">
                      <a16:colId xmlns:a16="http://schemas.microsoft.com/office/drawing/2014/main" val="1988478573"/>
                    </a:ext>
                  </a:extLst>
                </a:gridCol>
              </a:tblGrid>
              <a:tr h="196083">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2"/>
                          </a:solidFill>
                          <a:latin typeface="Fira Sans"/>
                          <a:cs typeface="Arial"/>
                          <a:sym typeface="Arial"/>
                        </a:rPr>
                        <a:t>The owner is responsible for this cache.</a:t>
                      </a:r>
                    </a:p>
                  </a:txBody>
                  <a:tcPr>
                    <a:lnL w="9525" cap="flat" cmpd="sng">
                      <a:noFill/>
                      <a:prstDash val="solid"/>
                      <a:round/>
                      <a:headEnd type="none" w="sm" len="sm"/>
                      <a:tailEnd type="none" w="sm" len="sm"/>
                    </a:lnL>
                    <a:lnR w="19050" cap="flat" cmpd="sng" algn="ctr">
                      <a:solidFill>
                        <a:schemeClr val="accent6"/>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248626016"/>
                  </a:ext>
                </a:extLst>
              </a:tr>
            </a:tbl>
          </a:graphicData>
        </a:graphic>
      </p:graphicFrame>
      <p:graphicFrame>
        <p:nvGraphicFramePr>
          <p:cNvPr id="14" name="Table 13">
            <a:extLst>
              <a:ext uri="{FF2B5EF4-FFF2-40B4-BE49-F238E27FC236}">
                <a16:creationId xmlns:a16="http://schemas.microsoft.com/office/drawing/2014/main" id="{7BCFEE04-8170-C944-8BF1-EBC718BF6987}"/>
              </a:ext>
            </a:extLst>
          </p:cNvPr>
          <p:cNvGraphicFramePr>
            <a:graphicFrameLocks noGrp="1"/>
          </p:cNvGraphicFramePr>
          <p:nvPr>
            <p:extLst>
              <p:ext uri="{D42A27DB-BD31-4B8C-83A1-F6EECF244321}">
                <p14:modId xmlns:p14="http://schemas.microsoft.com/office/powerpoint/2010/main" val="3867067816"/>
              </p:ext>
            </p:extLst>
          </p:nvPr>
        </p:nvGraphicFramePr>
        <p:xfrm>
          <a:off x="5926315" y="4321307"/>
          <a:ext cx="1928886" cy="457200"/>
        </p:xfrm>
        <a:graphic>
          <a:graphicData uri="http://schemas.openxmlformats.org/drawingml/2006/table">
            <a:tbl>
              <a:tblPr firstRow="1" bandRow="1">
                <a:tableStyleId>{D363182A-F666-47AD-8264-EDAACE82CE6E}</a:tableStyleId>
              </a:tblPr>
              <a:tblGrid>
                <a:gridCol w="1928886">
                  <a:extLst>
                    <a:ext uri="{9D8B030D-6E8A-4147-A177-3AD203B41FA5}">
                      <a16:colId xmlns:a16="http://schemas.microsoft.com/office/drawing/2014/main" val="1988478573"/>
                    </a:ext>
                  </a:extLst>
                </a:gridCol>
              </a:tblGrid>
              <a:tr h="19608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2"/>
                          </a:solidFill>
                          <a:latin typeface="Fira Sans"/>
                          <a:cs typeface="Arial"/>
                          <a:sym typeface="Arial"/>
                        </a:rPr>
                        <a:t>Logs from recent finders might also hold clues.</a:t>
                      </a:r>
                    </a:p>
                  </a:txBody>
                  <a:tcPr>
                    <a:lnL w="19050" cap="flat" cmpd="sng" algn="ctr">
                      <a:solidFill>
                        <a:schemeClr val="accent6"/>
                      </a:solidFill>
                      <a:prstDash val="solid"/>
                      <a:round/>
                      <a:headEnd type="none" w="med" len="med"/>
                      <a:tailEnd type="none" w="med" len="med"/>
                    </a:lnL>
                    <a:lnR w="190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248626016"/>
                  </a:ext>
                </a:extLst>
              </a:tr>
            </a:tbl>
          </a:graphicData>
        </a:graphic>
      </p:graphicFrame>
      <p:graphicFrame>
        <p:nvGraphicFramePr>
          <p:cNvPr id="16" name="Table 15">
            <a:extLst>
              <a:ext uri="{FF2B5EF4-FFF2-40B4-BE49-F238E27FC236}">
                <a16:creationId xmlns:a16="http://schemas.microsoft.com/office/drawing/2014/main" id="{415975BE-FAF0-AC4D-9507-474E68F1DA2E}"/>
              </a:ext>
            </a:extLst>
          </p:cNvPr>
          <p:cNvGraphicFramePr>
            <a:graphicFrameLocks noGrp="1"/>
          </p:cNvGraphicFramePr>
          <p:nvPr>
            <p:extLst>
              <p:ext uri="{D42A27DB-BD31-4B8C-83A1-F6EECF244321}">
                <p14:modId xmlns:p14="http://schemas.microsoft.com/office/powerpoint/2010/main" val="4126617669"/>
              </p:ext>
            </p:extLst>
          </p:nvPr>
        </p:nvGraphicFramePr>
        <p:xfrm>
          <a:off x="287287" y="3459316"/>
          <a:ext cx="2929484" cy="457200"/>
        </p:xfrm>
        <a:graphic>
          <a:graphicData uri="http://schemas.openxmlformats.org/drawingml/2006/table">
            <a:tbl>
              <a:tblPr firstRow="1" bandRow="1">
                <a:tableStyleId>{D363182A-F666-47AD-8264-EDAACE82CE6E}</a:tableStyleId>
              </a:tblPr>
              <a:tblGrid>
                <a:gridCol w="2929484">
                  <a:extLst>
                    <a:ext uri="{9D8B030D-6E8A-4147-A177-3AD203B41FA5}">
                      <a16:colId xmlns:a16="http://schemas.microsoft.com/office/drawing/2014/main" val="1988478573"/>
                    </a:ext>
                  </a:extLst>
                </a:gridCol>
              </a:tblGrid>
              <a:tr h="196083">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2"/>
                          </a:solidFill>
                          <a:latin typeface="Fira Sans"/>
                          <a:cs typeface="Arial"/>
                          <a:sym typeface="Arial"/>
                        </a:rPr>
                        <a:t>The hint might help if you’re struggling. No promises, though. (No hint here.)</a:t>
                      </a:r>
                    </a:p>
                  </a:txBody>
                  <a:tcPr>
                    <a:lnL w="9525" cap="flat" cmpd="sng">
                      <a:noFill/>
                      <a:prstDash val="solid"/>
                      <a:round/>
                      <a:headEnd type="none" w="sm" len="sm"/>
                      <a:tailEnd type="none" w="sm" len="sm"/>
                    </a:lnL>
                    <a:lnR w="19050" cap="flat" cmpd="sng" algn="ctr">
                      <a:solidFill>
                        <a:schemeClr val="accent6"/>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248626016"/>
                  </a:ext>
                </a:extLst>
              </a:tr>
            </a:tbl>
          </a:graphicData>
        </a:graphic>
      </p:graphicFrame>
      <p:cxnSp>
        <p:nvCxnSpPr>
          <p:cNvPr id="7" name="Straight Connector 6">
            <a:extLst>
              <a:ext uri="{FF2B5EF4-FFF2-40B4-BE49-F238E27FC236}">
                <a16:creationId xmlns:a16="http://schemas.microsoft.com/office/drawing/2014/main" id="{F985F870-21E1-6A4A-80BD-7CA599A830CA}"/>
              </a:ext>
            </a:extLst>
          </p:cNvPr>
          <p:cNvCxnSpPr>
            <a:cxnSpLocks/>
          </p:cNvCxnSpPr>
          <p:nvPr/>
        </p:nvCxnSpPr>
        <p:spPr>
          <a:xfrm flipH="1">
            <a:off x="3537889" y="3067779"/>
            <a:ext cx="23659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10C7FCA1-A8DE-E043-BF61-6DB6E7CA3BDA}"/>
              </a:ext>
            </a:extLst>
          </p:cNvPr>
          <p:cNvCxnSpPr>
            <a:cxnSpLocks/>
          </p:cNvCxnSpPr>
          <p:nvPr/>
        </p:nvCxnSpPr>
        <p:spPr>
          <a:xfrm>
            <a:off x="3545089" y="1660679"/>
            <a:ext cx="0" cy="140817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920C5872-9BFC-9341-B468-19210DDAA46F}"/>
              </a:ext>
            </a:extLst>
          </p:cNvPr>
          <p:cNvCxnSpPr>
            <a:cxnSpLocks/>
          </p:cNvCxnSpPr>
          <p:nvPr/>
        </p:nvCxnSpPr>
        <p:spPr>
          <a:xfrm flipH="1">
            <a:off x="3210285" y="1660679"/>
            <a:ext cx="338328"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30" name="Table 29">
            <a:extLst>
              <a:ext uri="{FF2B5EF4-FFF2-40B4-BE49-F238E27FC236}">
                <a16:creationId xmlns:a16="http://schemas.microsoft.com/office/drawing/2014/main" id="{9964125B-C5CE-2042-9392-AD08F30F8B88}"/>
              </a:ext>
            </a:extLst>
          </p:cNvPr>
          <p:cNvGraphicFramePr>
            <a:graphicFrameLocks noGrp="1"/>
          </p:cNvGraphicFramePr>
          <p:nvPr>
            <p:extLst>
              <p:ext uri="{D42A27DB-BD31-4B8C-83A1-F6EECF244321}">
                <p14:modId xmlns:p14="http://schemas.microsoft.com/office/powerpoint/2010/main" val="1825268000"/>
              </p:ext>
            </p:extLst>
          </p:nvPr>
        </p:nvGraphicFramePr>
        <p:xfrm>
          <a:off x="5927029" y="3084298"/>
          <a:ext cx="2929679" cy="274320"/>
        </p:xfrm>
        <a:graphic>
          <a:graphicData uri="http://schemas.openxmlformats.org/drawingml/2006/table">
            <a:tbl>
              <a:tblPr firstRow="1" bandRow="1">
                <a:tableStyleId>{D363182A-F666-47AD-8264-EDAACE82CE6E}</a:tableStyleId>
              </a:tblPr>
              <a:tblGrid>
                <a:gridCol w="2929679">
                  <a:extLst>
                    <a:ext uri="{9D8B030D-6E8A-4147-A177-3AD203B41FA5}">
                      <a16:colId xmlns:a16="http://schemas.microsoft.com/office/drawing/2014/main" val="1988478573"/>
                    </a:ext>
                  </a:extLst>
                </a:gridCol>
              </a:tblGrid>
              <a:tr h="19608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2"/>
                          </a:solidFill>
                          <a:latin typeface="Fira Sans"/>
                          <a:cs typeface="Arial"/>
                          <a:sym typeface="Arial"/>
                        </a:rPr>
                        <a:t>Message the owner about this cache.</a:t>
                      </a:r>
                    </a:p>
                  </a:txBody>
                  <a:tcPr>
                    <a:lnL w="19050" cap="flat" cmpd="sng" algn="ctr">
                      <a:solidFill>
                        <a:schemeClr val="accent6"/>
                      </a:solidFill>
                      <a:prstDash val="solid"/>
                      <a:round/>
                      <a:headEnd type="none" w="med" len="med"/>
                      <a:tailEnd type="none" w="med" len="med"/>
                    </a:lnL>
                    <a:lnR w="190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248626016"/>
                  </a:ext>
                </a:extLst>
              </a:tr>
            </a:tbl>
          </a:graphicData>
        </a:graphic>
      </p:graphicFrame>
      <p:graphicFrame>
        <p:nvGraphicFramePr>
          <p:cNvPr id="31" name="Table 30">
            <a:extLst>
              <a:ext uri="{FF2B5EF4-FFF2-40B4-BE49-F238E27FC236}">
                <a16:creationId xmlns:a16="http://schemas.microsoft.com/office/drawing/2014/main" id="{BFA505A4-38D6-D447-8D8F-28A5C4C1AFEB}"/>
              </a:ext>
            </a:extLst>
          </p:cNvPr>
          <p:cNvGraphicFramePr>
            <a:graphicFrameLocks noGrp="1"/>
          </p:cNvGraphicFramePr>
          <p:nvPr>
            <p:extLst>
              <p:ext uri="{D42A27DB-BD31-4B8C-83A1-F6EECF244321}">
                <p14:modId xmlns:p14="http://schemas.microsoft.com/office/powerpoint/2010/main" val="3000395786"/>
              </p:ext>
            </p:extLst>
          </p:nvPr>
        </p:nvGraphicFramePr>
        <p:xfrm>
          <a:off x="5927029" y="3755270"/>
          <a:ext cx="2929679" cy="457200"/>
        </p:xfrm>
        <a:graphic>
          <a:graphicData uri="http://schemas.openxmlformats.org/drawingml/2006/table">
            <a:tbl>
              <a:tblPr firstRow="1" bandRow="1">
                <a:tableStyleId>{D363182A-F666-47AD-8264-EDAACE82CE6E}</a:tableStyleId>
              </a:tblPr>
              <a:tblGrid>
                <a:gridCol w="2929679">
                  <a:extLst>
                    <a:ext uri="{9D8B030D-6E8A-4147-A177-3AD203B41FA5}">
                      <a16:colId xmlns:a16="http://schemas.microsoft.com/office/drawing/2014/main" val="1988478573"/>
                    </a:ext>
                  </a:extLst>
                </a:gridCol>
              </a:tblGrid>
              <a:tr h="19608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2"/>
                          </a:solidFill>
                          <a:latin typeface="Fira Sans"/>
                          <a:cs typeface="Arial"/>
                          <a:sym typeface="Arial"/>
                        </a:rPr>
                        <a:t>Read the description! It often contains important details.</a:t>
                      </a:r>
                    </a:p>
                  </a:txBody>
                  <a:tcPr>
                    <a:lnL w="19050" cap="flat" cmpd="sng" algn="ctr">
                      <a:solidFill>
                        <a:schemeClr val="accent6"/>
                      </a:solidFill>
                      <a:prstDash val="solid"/>
                      <a:round/>
                      <a:headEnd type="none" w="med" len="med"/>
                      <a:tailEnd type="none" w="med" len="med"/>
                    </a:lnL>
                    <a:lnR w="190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248626016"/>
                  </a:ext>
                </a:extLst>
              </a:tr>
            </a:tbl>
          </a:graphicData>
        </a:graphic>
      </p:graphicFrame>
      <p:cxnSp>
        <p:nvCxnSpPr>
          <p:cNvPr id="32" name="Straight Connector 31">
            <a:extLst>
              <a:ext uri="{FF2B5EF4-FFF2-40B4-BE49-F238E27FC236}">
                <a16:creationId xmlns:a16="http://schemas.microsoft.com/office/drawing/2014/main" id="{DE8F8FE8-CB9F-2D42-AE64-8DA2A289896D}"/>
              </a:ext>
            </a:extLst>
          </p:cNvPr>
          <p:cNvCxnSpPr>
            <a:cxnSpLocks/>
          </p:cNvCxnSpPr>
          <p:nvPr/>
        </p:nvCxnSpPr>
        <p:spPr>
          <a:xfrm flipH="1">
            <a:off x="3365625" y="3407379"/>
            <a:ext cx="685800"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66676B2B-0F45-E043-8A08-5D3839DC9C20}"/>
              </a:ext>
            </a:extLst>
          </p:cNvPr>
          <p:cNvCxnSpPr>
            <a:cxnSpLocks/>
          </p:cNvCxnSpPr>
          <p:nvPr/>
        </p:nvCxnSpPr>
        <p:spPr>
          <a:xfrm>
            <a:off x="3372825" y="2805660"/>
            <a:ext cx="0" cy="60350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6131A50-EC28-454F-8530-0F9E2C1C1C4F}"/>
              </a:ext>
            </a:extLst>
          </p:cNvPr>
          <p:cNvCxnSpPr>
            <a:cxnSpLocks/>
          </p:cNvCxnSpPr>
          <p:nvPr/>
        </p:nvCxnSpPr>
        <p:spPr>
          <a:xfrm flipH="1">
            <a:off x="3216771" y="2812861"/>
            <a:ext cx="155448"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6AC62A77-2BC8-9B4B-B646-5C8B00DD780E}"/>
              </a:ext>
            </a:extLst>
          </p:cNvPr>
          <p:cNvCxnSpPr>
            <a:cxnSpLocks/>
            <a:endCxn id="16" idx="3"/>
          </p:cNvCxnSpPr>
          <p:nvPr/>
        </p:nvCxnSpPr>
        <p:spPr>
          <a:xfrm flipH="1">
            <a:off x="3216771" y="3687916"/>
            <a:ext cx="73074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87A5DFF4-AD58-254E-8AB3-200C2B5D5EB9}"/>
              </a:ext>
            </a:extLst>
          </p:cNvPr>
          <p:cNvCxnSpPr>
            <a:cxnSpLocks/>
          </p:cNvCxnSpPr>
          <p:nvPr/>
        </p:nvCxnSpPr>
        <p:spPr>
          <a:xfrm flipH="1">
            <a:off x="3215541" y="4585907"/>
            <a:ext cx="530352"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D9936319-FF80-8146-A05E-B6F65EFF40C2}"/>
              </a:ext>
            </a:extLst>
          </p:cNvPr>
          <p:cNvCxnSpPr>
            <a:cxnSpLocks/>
          </p:cNvCxnSpPr>
          <p:nvPr/>
        </p:nvCxnSpPr>
        <p:spPr>
          <a:xfrm>
            <a:off x="5360893" y="3075558"/>
            <a:ext cx="233068"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06CEA960-23C3-D045-88A6-2D681A5306A3}"/>
              </a:ext>
            </a:extLst>
          </p:cNvPr>
          <p:cNvCxnSpPr>
            <a:cxnSpLocks/>
          </p:cNvCxnSpPr>
          <p:nvPr/>
        </p:nvCxnSpPr>
        <p:spPr>
          <a:xfrm>
            <a:off x="5593961" y="1995431"/>
            <a:ext cx="11" cy="1088136"/>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7D5088BE-CC1A-4B4D-8D47-5411AF162528}"/>
              </a:ext>
            </a:extLst>
          </p:cNvPr>
          <p:cNvCxnSpPr>
            <a:cxnSpLocks/>
          </p:cNvCxnSpPr>
          <p:nvPr/>
        </p:nvCxnSpPr>
        <p:spPr>
          <a:xfrm>
            <a:off x="5593961" y="2001938"/>
            <a:ext cx="321942"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68" name="Table 67">
            <a:extLst>
              <a:ext uri="{FF2B5EF4-FFF2-40B4-BE49-F238E27FC236}">
                <a16:creationId xmlns:a16="http://schemas.microsoft.com/office/drawing/2014/main" id="{D42F8B09-2BE0-0444-B479-05960A27F56A}"/>
              </a:ext>
            </a:extLst>
          </p:cNvPr>
          <p:cNvGraphicFramePr>
            <a:graphicFrameLocks noGrp="1"/>
          </p:cNvGraphicFramePr>
          <p:nvPr>
            <p:extLst>
              <p:ext uri="{D42A27DB-BD31-4B8C-83A1-F6EECF244321}">
                <p14:modId xmlns:p14="http://schemas.microsoft.com/office/powerpoint/2010/main" val="1441204564"/>
              </p:ext>
            </p:extLst>
          </p:nvPr>
        </p:nvGraphicFramePr>
        <p:xfrm>
          <a:off x="287092" y="4362159"/>
          <a:ext cx="2929679" cy="457200"/>
        </p:xfrm>
        <a:graphic>
          <a:graphicData uri="http://schemas.openxmlformats.org/drawingml/2006/table">
            <a:tbl>
              <a:tblPr firstRow="1" bandRow="1">
                <a:tableStyleId>{D363182A-F666-47AD-8264-EDAACE82CE6E}</a:tableStyleId>
              </a:tblPr>
              <a:tblGrid>
                <a:gridCol w="2929679">
                  <a:extLst>
                    <a:ext uri="{9D8B030D-6E8A-4147-A177-3AD203B41FA5}">
                      <a16:colId xmlns:a16="http://schemas.microsoft.com/office/drawing/2014/main" val="1988478573"/>
                    </a:ext>
                  </a:extLst>
                </a:gridCol>
              </a:tblGrid>
              <a:tr h="196083">
                <a:tc>
                  <a: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2"/>
                          </a:solidFill>
                          <a:latin typeface="Fira Sans"/>
                          <a:cs typeface="Arial"/>
                          <a:sym typeface="Arial"/>
                        </a:rPr>
                        <a:t>Attributes tell you more about the hide and terrain along the way.</a:t>
                      </a:r>
                    </a:p>
                  </a:txBody>
                  <a:tcPr>
                    <a:lnL w="19050" cap="flat" cmpd="sng" algn="ctr">
                      <a:noFill/>
                      <a:prstDash val="solid"/>
                      <a:round/>
                      <a:headEnd type="none" w="med" len="med"/>
                      <a:tailEnd type="none" w="med" len="med"/>
                    </a:lnL>
                    <a:lnR w="19050" cap="flat" cmpd="sng" algn="ctr">
                      <a:solidFill>
                        <a:schemeClr val="accent6"/>
                      </a:solid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248626016"/>
                  </a:ext>
                </a:extLst>
              </a:tr>
            </a:tbl>
          </a:graphicData>
        </a:graphic>
      </p:graphicFrame>
      <p:cxnSp>
        <p:nvCxnSpPr>
          <p:cNvPr id="69" name="Straight Connector 68">
            <a:extLst>
              <a:ext uri="{FF2B5EF4-FFF2-40B4-BE49-F238E27FC236}">
                <a16:creationId xmlns:a16="http://schemas.microsoft.com/office/drawing/2014/main" id="{46E5AB21-74B2-CA42-B8BC-0EE2BA290471}"/>
              </a:ext>
            </a:extLst>
          </p:cNvPr>
          <p:cNvCxnSpPr>
            <a:cxnSpLocks/>
          </p:cNvCxnSpPr>
          <p:nvPr/>
        </p:nvCxnSpPr>
        <p:spPr>
          <a:xfrm flipH="1" flipV="1">
            <a:off x="5205599" y="3702677"/>
            <a:ext cx="558287" cy="66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4F07B581-2D2B-D74F-A7A0-87CFF45FB41C}"/>
              </a:ext>
            </a:extLst>
          </p:cNvPr>
          <p:cNvCxnSpPr>
            <a:cxnSpLocks/>
          </p:cNvCxnSpPr>
          <p:nvPr/>
        </p:nvCxnSpPr>
        <p:spPr>
          <a:xfrm>
            <a:off x="5756684" y="3228658"/>
            <a:ext cx="0" cy="474679"/>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1A0C4EC-EFF5-1F43-B637-0A6D886D5986}"/>
              </a:ext>
            </a:extLst>
          </p:cNvPr>
          <p:cNvCxnSpPr>
            <a:cxnSpLocks/>
          </p:cNvCxnSpPr>
          <p:nvPr/>
        </p:nvCxnSpPr>
        <p:spPr>
          <a:xfrm flipH="1">
            <a:off x="5305955" y="3990577"/>
            <a:ext cx="609669"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FA5C1C68-2467-2245-8338-2C12B1F9A093}"/>
              </a:ext>
            </a:extLst>
          </p:cNvPr>
          <p:cNvCxnSpPr>
            <a:cxnSpLocks/>
          </p:cNvCxnSpPr>
          <p:nvPr/>
        </p:nvCxnSpPr>
        <p:spPr>
          <a:xfrm flipH="1">
            <a:off x="5749483" y="3226830"/>
            <a:ext cx="164592" cy="1828"/>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4D58D16D-91B1-A744-8FEF-60E41E67D4B0}"/>
              </a:ext>
            </a:extLst>
          </p:cNvPr>
          <p:cNvCxnSpPr>
            <a:cxnSpLocks/>
          </p:cNvCxnSpPr>
          <p:nvPr/>
        </p:nvCxnSpPr>
        <p:spPr>
          <a:xfrm flipH="1">
            <a:off x="4471200" y="4285732"/>
            <a:ext cx="1122761"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318AA6FE-A4E3-A740-A763-B65952B00CDF}"/>
              </a:ext>
            </a:extLst>
          </p:cNvPr>
          <p:cNvCxnSpPr>
            <a:cxnSpLocks/>
          </p:cNvCxnSpPr>
          <p:nvPr/>
        </p:nvCxnSpPr>
        <p:spPr>
          <a:xfrm>
            <a:off x="5593961" y="4278532"/>
            <a:ext cx="0" cy="27432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B434EF71-5DAD-7949-AC37-D75740DF0FE6}"/>
              </a:ext>
            </a:extLst>
          </p:cNvPr>
          <p:cNvCxnSpPr>
            <a:cxnSpLocks/>
            <a:stCxn id="14" idx="1"/>
          </p:cNvCxnSpPr>
          <p:nvPr/>
        </p:nvCxnSpPr>
        <p:spPr>
          <a:xfrm flipH="1">
            <a:off x="5593961" y="4549907"/>
            <a:ext cx="332354" cy="0"/>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graphicFrame>
        <p:nvGraphicFramePr>
          <p:cNvPr id="121" name="Table 120">
            <a:extLst>
              <a:ext uri="{FF2B5EF4-FFF2-40B4-BE49-F238E27FC236}">
                <a16:creationId xmlns:a16="http://schemas.microsoft.com/office/drawing/2014/main" id="{E453DD41-DF7A-9449-B164-03D4A3801AF6}"/>
              </a:ext>
            </a:extLst>
          </p:cNvPr>
          <p:cNvGraphicFramePr>
            <a:graphicFrameLocks noGrp="1"/>
          </p:cNvGraphicFramePr>
          <p:nvPr>
            <p:extLst>
              <p:ext uri="{D42A27DB-BD31-4B8C-83A1-F6EECF244321}">
                <p14:modId xmlns:p14="http://schemas.microsoft.com/office/powerpoint/2010/main" val="146129180"/>
              </p:ext>
            </p:extLst>
          </p:nvPr>
        </p:nvGraphicFramePr>
        <p:xfrm>
          <a:off x="5927028" y="1137578"/>
          <a:ext cx="2929679" cy="1737360"/>
        </p:xfrm>
        <a:graphic>
          <a:graphicData uri="http://schemas.openxmlformats.org/drawingml/2006/table">
            <a:tbl>
              <a:tblPr firstRow="1" bandRow="1">
                <a:tableStyleId>{D363182A-F666-47AD-8264-EDAACE82CE6E}</a:tableStyleId>
              </a:tblPr>
              <a:tblGrid>
                <a:gridCol w="2929679">
                  <a:extLst>
                    <a:ext uri="{9D8B030D-6E8A-4147-A177-3AD203B41FA5}">
                      <a16:colId xmlns:a16="http://schemas.microsoft.com/office/drawing/2014/main" val="1988478573"/>
                    </a:ext>
                  </a:extLst>
                </a:gridCol>
              </a:tblGrid>
              <a:tr h="196083">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2"/>
                          </a:solidFill>
                          <a:latin typeface="Fira Sans"/>
                          <a:cs typeface="Arial"/>
                          <a:sym typeface="Arial"/>
                        </a:rPr>
                        <a:t>Container size gives you some idea of what you’re looking for and where it could be hidden. Small to large usually have room for SWAG and trackables.</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2"/>
                          </a:solidFill>
                          <a:latin typeface="Fira Sans"/>
                          <a:cs typeface="Arial"/>
                          <a:sym typeface="Arial"/>
                        </a:rPr>
                        <a:t>Micro – Film canister or smaller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2"/>
                          </a:solidFill>
                          <a:latin typeface="Fira Sans"/>
                          <a:cs typeface="Arial"/>
                          <a:sym typeface="Arial"/>
                        </a:rPr>
                        <a:t>Small – Sandwich container</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2"/>
                          </a:solidFill>
                          <a:latin typeface="Fira Sans"/>
                          <a:cs typeface="Arial"/>
                          <a:sym typeface="Arial"/>
                        </a:rPr>
                        <a:t>Regular – Shoe box</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2"/>
                          </a:solidFill>
                          <a:latin typeface="Fira Sans"/>
                          <a:cs typeface="Arial"/>
                          <a:sym typeface="Arial"/>
                        </a:rPr>
                        <a:t>Large – 5-gallon bucket</a:t>
                      </a:r>
                    </a:p>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b="0" i="0" u="none" strike="noStrike" cap="none" dirty="0">
                          <a:solidFill>
                            <a:schemeClr val="dk2"/>
                          </a:solidFill>
                          <a:latin typeface="Fira Sans"/>
                          <a:cs typeface="Arial"/>
                          <a:sym typeface="Arial"/>
                        </a:rPr>
                        <a:t>Other – Doesn’t fit another category</a:t>
                      </a:r>
                    </a:p>
                  </a:txBody>
                  <a:tcPr>
                    <a:lnL w="19050" cap="flat" cmpd="sng" algn="ctr">
                      <a:solidFill>
                        <a:schemeClr val="accent6"/>
                      </a:solidFill>
                      <a:prstDash val="solid"/>
                      <a:round/>
                      <a:headEnd type="none" w="med" len="med"/>
                      <a:tailEnd type="none" w="med" len="med"/>
                    </a:lnL>
                    <a:lnR w="19050" cap="flat" cmpd="sng" algn="ctr">
                      <a:noFill/>
                      <a:prstDash val="solid"/>
                      <a:round/>
                      <a:headEnd type="none" w="med" len="med"/>
                      <a:tailEnd type="none" w="med" len="med"/>
                    </a:lnR>
                    <a:lnT w="9525" cap="flat" cmpd="sng">
                      <a:noFill/>
                      <a:prstDash val="solid"/>
                      <a:round/>
                      <a:headEnd type="none" w="sm" len="sm"/>
                      <a:tailEnd type="none" w="sm" len="sm"/>
                    </a:lnT>
                    <a:lnB w="9525" cap="flat" cmpd="sng">
                      <a:noFill/>
                      <a:prstDash val="solid"/>
                      <a:round/>
                      <a:headEnd type="none" w="sm" len="sm"/>
                      <a:tailEnd type="none" w="sm" len="sm"/>
                    </a:lnB>
                    <a:lnTlToBr w="12700" cmpd="sng">
                      <a:noFill/>
                      <a:prstDash val="solid"/>
                    </a:lnTlToBr>
                    <a:lnBlToTr w="12700" cmpd="sng">
                      <a:noFill/>
                      <a:prstDash val="solid"/>
                    </a:lnBlToTr>
                  </a:tcPr>
                </a:tc>
                <a:extLst>
                  <a:ext uri="{0D108BD9-81ED-4DB2-BD59-A6C34878D82A}">
                    <a16:rowId xmlns:a16="http://schemas.microsoft.com/office/drawing/2014/main" val="1248626016"/>
                  </a:ext>
                </a:extLst>
              </a:tr>
            </a:tbl>
          </a:graphicData>
        </a:graphic>
      </p:graphicFrame>
    </p:spTree>
    <p:extLst>
      <p:ext uri="{BB962C8B-B14F-4D97-AF65-F5344CB8AC3E}">
        <p14:creationId xmlns:p14="http://schemas.microsoft.com/office/powerpoint/2010/main" val="3121398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right)">
                                      <p:cBhvr>
                                        <p:cTn id="7" dur="20"/>
                                        <p:tgtEl>
                                          <p:spTgt spid="7"/>
                                        </p:tgtEl>
                                      </p:cBhvr>
                                    </p:animEffect>
                                  </p:childTnLst>
                                </p:cTn>
                              </p:par>
                            </p:childTnLst>
                          </p:cTn>
                        </p:par>
                        <p:par>
                          <p:cTn id="8" fill="hold">
                            <p:stCondLst>
                              <p:cond delay="20"/>
                            </p:stCondLst>
                            <p:childTnLst>
                              <p:par>
                                <p:cTn id="9" presetID="22" presetClass="entr" presetSubtype="4"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wipe(down)">
                                      <p:cBhvr>
                                        <p:cTn id="11" dur="140"/>
                                        <p:tgtEl>
                                          <p:spTgt spid="23"/>
                                        </p:tgtEl>
                                      </p:cBhvr>
                                    </p:animEffect>
                                  </p:childTnLst>
                                </p:cTn>
                              </p:par>
                            </p:childTnLst>
                          </p:cTn>
                        </p:par>
                        <p:par>
                          <p:cTn id="12" fill="hold">
                            <p:stCondLst>
                              <p:cond delay="160"/>
                            </p:stCondLst>
                            <p:childTnLst>
                              <p:par>
                                <p:cTn id="13" presetID="22" presetClass="entr" presetSubtype="2" fill="hold" nodeType="after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wipe(right)">
                                      <p:cBhvr>
                                        <p:cTn id="15" dur="40"/>
                                        <p:tgtEl>
                                          <p:spTgt spid="24"/>
                                        </p:tgtEl>
                                      </p:cBhvr>
                                    </p:animEffect>
                                  </p:childTnLst>
                                </p:cTn>
                              </p:par>
                            </p:childTnLst>
                          </p:cTn>
                        </p:par>
                        <p:par>
                          <p:cTn id="16" fill="hold">
                            <p:stCondLst>
                              <p:cond delay="200"/>
                            </p:stCondLst>
                            <p:childTnLst>
                              <p:par>
                                <p:cTn id="17" presetID="22" presetClass="entr" presetSubtype="2" fill="hold" nodeType="after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wipe(right)">
                                      <p:cBhvr>
                                        <p:cTn id="19" dur="300"/>
                                        <p:tgtEl>
                                          <p:spTgt spid="4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57"/>
                                        </p:tgtEl>
                                        <p:attrNameLst>
                                          <p:attrName>style.visibility</p:attrName>
                                        </p:attrNameLst>
                                      </p:cBhvr>
                                      <p:to>
                                        <p:strVal val="visible"/>
                                      </p:to>
                                    </p:set>
                                    <p:animEffect transition="in" filter="wipe(left)">
                                      <p:cBhvr>
                                        <p:cTn id="24" dur="30"/>
                                        <p:tgtEl>
                                          <p:spTgt spid="57"/>
                                        </p:tgtEl>
                                      </p:cBhvr>
                                    </p:animEffect>
                                  </p:childTnLst>
                                </p:cTn>
                              </p:par>
                            </p:childTnLst>
                          </p:cTn>
                        </p:par>
                        <p:par>
                          <p:cTn id="25" fill="hold">
                            <p:stCondLst>
                              <p:cond delay="30"/>
                            </p:stCondLst>
                            <p:childTnLst>
                              <p:par>
                                <p:cTn id="26" presetID="22" presetClass="entr" presetSubtype="4" fill="hold" nodeType="afterEffect">
                                  <p:stCondLst>
                                    <p:cond delay="0"/>
                                  </p:stCondLst>
                                  <p:childTnLst>
                                    <p:set>
                                      <p:cBhvr>
                                        <p:cTn id="27" dur="1" fill="hold">
                                          <p:stCondLst>
                                            <p:cond delay="0"/>
                                          </p:stCondLst>
                                        </p:cTn>
                                        <p:tgtEl>
                                          <p:spTgt spid="58"/>
                                        </p:tgtEl>
                                        <p:attrNameLst>
                                          <p:attrName>style.visibility</p:attrName>
                                        </p:attrNameLst>
                                      </p:cBhvr>
                                      <p:to>
                                        <p:strVal val="visible"/>
                                      </p:to>
                                    </p:set>
                                    <p:animEffect transition="in" filter="wipe(down)">
                                      <p:cBhvr>
                                        <p:cTn id="28" dur="120"/>
                                        <p:tgtEl>
                                          <p:spTgt spid="58"/>
                                        </p:tgtEl>
                                      </p:cBhvr>
                                    </p:animEffect>
                                  </p:childTnLst>
                                </p:cTn>
                              </p:par>
                            </p:childTnLst>
                          </p:cTn>
                        </p:par>
                        <p:par>
                          <p:cTn id="29" fill="hold">
                            <p:stCondLst>
                              <p:cond delay="150"/>
                            </p:stCondLst>
                            <p:childTnLst>
                              <p:par>
                                <p:cTn id="30" presetID="22" presetClass="entr" presetSubtype="8" fill="hold" nodeType="afterEffect">
                                  <p:stCondLst>
                                    <p:cond delay="0"/>
                                  </p:stCondLst>
                                  <p:childTnLst>
                                    <p:set>
                                      <p:cBhvr>
                                        <p:cTn id="31" dur="1" fill="hold">
                                          <p:stCondLst>
                                            <p:cond delay="0"/>
                                          </p:stCondLst>
                                        </p:cTn>
                                        <p:tgtEl>
                                          <p:spTgt spid="59"/>
                                        </p:tgtEl>
                                        <p:attrNameLst>
                                          <p:attrName>style.visibility</p:attrName>
                                        </p:attrNameLst>
                                      </p:cBhvr>
                                      <p:to>
                                        <p:strVal val="visible"/>
                                      </p:to>
                                    </p:set>
                                    <p:animEffect transition="in" filter="wipe(left)">
                                      <p:cBhvr>
                                        <p:cTn id="32" dur="40"/>
                                        <p:tgtEl>
                                          <p:spTgt spid="59"/>
                                        </p:tgtEl>
                                      </p:cBhvr>
                                    </p:animEffect>
                                  </p:childTnLst>
                                </p:cTn>
                              </p:par>
                            </p:childTnLst>
                          </p:cTn>
                        </p:par>
                        <p:par>
                          <p:cTn id="33" fill="hold">
                            <p:stCondLst>
                              <p:cond delay="190"/>
                            </p:stCondLst>
                            <p:childTnLst>
                              <p:par>
                                <p:cTn id="34" presetID="22" presetClass="entr" presetSubtype="8" fill="hold" nodeType="afterEffect">
                                  <p:stCondLst>
                                    <p:cond delay="0"/>
                                  </p:stCondLst>
                                  <p:childTnLst>
                                    <p:set>
                                      <p:cBhvr>
                                        <p:cTn id="35" dur="1" fill="hold">
                                          <p:stCondLst>
                                            <p:cond delay="0"/>
                                          </p:stCondLst>
                                        </p:cTn>
                                        <p:tgtEl>
                                          <p:spTgt spid="121"/>
                                        </p:tgtEl>
                                        <p:attrNameLst>
                                          <p:attrName>style.visibility</p:attrName>
                                        </p:attrNameLst>
                                      </p:cBhvr>
                                      <p:to>
                                        <p:strVal val="visible"/>
                                      </p:to>
                                    </p:set>
                                    <p:animEffect transition="in" filter="wipe(left)">
                                      <p:cBhvr>
                                        <p:cTn id="36" dur="350"/>
                                        <p:tgtEl>
                                          <p:spTgt spid="121"/>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2" fill="hold" nodeType="clickEffect">
                                  <p:stCondLst>
                                    <p:cond delay="0"/>
                                  </p:stCondLst>
                                  <p:childTnLst>
                                    <p:set>
                                      <p:cBhvr>
                                        <p:cTn id="40" dur="1" fill="hold">
                                          <p:stCondLst>
                                            <p:cond delay="0"/>
                                          </p:stCondLst>
                                        </p:cTn>
                                        <p:tgtEl>
                                          <p:spTgt spid="32"/>
                                        </p:tgtEl>
                                        <p:attrNameLst>
                                          <p:attrName>style.visibility</p:attrName>
                                        </p:attrNameLst>
                                      </p:cBhvr>
                                      <p:to>
                                        <p:strVal val="visible"/>
                                      </p:to>
                                    </p:set>
                                    <p:animEffect transition="in" filter="wipe(right)">
                                      <p:cBhvr>
                                        <p:cTn id="41" dur="80"/>
                                        <p:tgtEl>
                                          <p:spTgt spid="32"/>
                                        </p:tgtEl>
                                      </p:cBhvr>
                                    </p:animEffect>
                                  </p:childTnLst>
                                </p:cTn>
                              </p:par>
                            </p:childTnLst>
                          </p:cTn>
                        </p:par>
                        <p:par>
                          <p:cTn id="42" fill="hold">
                            <p:stCondLst>
                              <p:cond delay="80"/>
                            </p:stCondLst>
                            <p:childTnLst>
                              <p:par>
                                <p:cTn id="43" presetID="22" presetClass="entr" presetSubtype="4" fill="hold" nodeType="afterEffect">
                                  <p:stCondLst>
                                    <p:cond delay="0"/>
                                  </p:stCondLst>
                                  <p:childTnLst>
                                    <p:set>
                                      <p:cBhvr>
                                        <p:cTn id="44" dur="1" fill="hold">
                                          <p:stCondLst>
                                            <p:cond delay="0"/>
                                          </p:stCondLst>
                                        </p:cTn>
                                        <p:tgtEl>
                                          <p:spTgt spid="35"/>
                                        </p:tgtEl>
                                        <p:attrNameLst>
                                          <p:attrName>style.visibility</p:attrName>
                                        </p:attrNameLst>
                                      </p:cBhvr>
                                      <p:to>
                                        <p:strVal val="visible"/>
                                      </p:to>
                                    </p:set>
                                    <p:animEffect transition="in" filter="wipe(down)">
                                      <p:cBhvr>
                                        <p:cTn id="45" dur="70"/>
                                        <p:tgtEl>
                                          <p:spTgt spid="35"/>
                                        </p:tgtEl>
                                      </p:cBhvr>
                                    </p:animEffect>
                                  </p:childTnLst>
                                </p:cTn>
                              </p:par>
                            </p:childTnLst>
                          </p:cTn>
                        </p:par>
                        <p:par>
                          <p:cTn id="46" fill="hold">
                            <p:stCondLst>
                              <p:cond delay="150"/>
                            </p:stCondLst>
                            <p:childTnLst>
                              <p:par>
                                <p:cTn id="47" presetID="22" presetClass="entr" presetSubtype="2" fill="hold" nodeType="afterEffect">
                                  <p:stCondLst>
                                    <p:cond delay="0"/>
                                  </p:stCondLst>
                                  <p:childTnLst>
                                    <p:set>
                                      <p:cBhvr>
                                        <p:cTn id="48" dur="1" fill="hold">
                                          <p:stCondLst>
                                            <p:cond delay="0"/>
                                          </p:stCondLst>
                                        </p:cTn>
                                        <p:tgtEl>
                                          <p:spTgt spid="36"/>
                                        </p:tgtEl>
                                        <p:attrNameLst>
                                          <p:attrName>style.visibility</p:attrName>
                                        </p:attrNameLst>
                                      </p:cBhvr>
                                      <p:to>
                                        <p:strVal val="visible"/>
                                      </p:to>
                                    </p:set>
                                    <p:animEffect transition="in" filter="wipe(right)">
                                      <p:cBhvr>
                                        <p:cTn id="49" dur="20"/>
                                        <p:tgtEl>
                                          <p:spTgt spid="36"/>
                                        </p:tgtEl>
                                      </p:cBhvr>
                                    </p:animEffect>
                                  </p:childTnLst>
                                </p:cTn>
                              </p:par>
                            </p:childTnLst>
                          </p:cTn>
                        </p:par>
                        <p:par>
                          <p:cTn id="50" fill="hold">
                            <p:stCondLst>
                              <p:cond delay="170"/>
                            </p:stCondLst>
                            <p:childTnLst>
                              <p:par>
                                <p:cTn id="51" presetID="22" presetClass="entr" presetSubtype="2" fill="hold" nodeType="afterEffect">
                                  <p:stCondLst>
                                    <p:cond delay="0"/>
                                  </p:stCondLst>
                                  <p:childTnLst>
                                    <p:set>
                                      <p:cBhvr>
                                        <p:cTn id="52" dur="1" fill="hold">
                                          <p:stCondLst>
                                            <p:cond delay="0"/>
                                          </p:stCondLst>
                                        </p:cTn>
                                        <p:tgtEl>
                                          <p:spTgt spid="13"/>
                                        </p:tgtEl>
                                        <p:attrNameLst>
                                          <p:attrName>style.visibility</p:attrName>
                                        </p:attrNameLst>
                                      </p:cBhvr>
                                      <p:to>
                                        <p:strVal val="visible"/>
                                      </p:to>
                                    </p:set>
                                    <p:animEffect transition="in" filter="wipe(right)">
                                      <p:cBhvr>
                                        <p:cTn id="53" dur="330"/>
                                        <p:tgtEl>
                                          <p:spTgt spid="13"/>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nodeType="clickEffect">
                                  <p:stCondLst>
                                    <p:cond delay="0"/>
                                  </p:stCondLst>
                                  <p:childTnLst>
                                    <p:set>
                                      <p:cBhvr>
                                        <p:cTn id="57" dur="1" fill="hold">
                                          <p:stCondLst>
                                            <p:cond delay="0"/>
                                          </p:stCondLst>
                                        </p:cTn>
                                        <p:tgtEl>
                                          <p:spTgt spid="69"/>
                                        </p:tgtEl>
                                        <p:attrNameLst>
                                          <p:attrName>style.visibility</p:attrName>
                                        </p:attrNameLst>
                                      </p:cBhvr>
                                      <p:to>
                                        <p:strVal val="visible"/>
                                      </p:to>
                                    </p:set>
                                    <p:animEffect transition="in" filter="wipe(left)">
                                      <p:cBhvr>
                                        <p:cTn id="58" dur="70"/>
                                        <p:tgtEl>
                                          <p:spTgt spid="69"/>
                                        </p:tgtEl>
                                      </p:cBhvr>
                                    </p:animEffect>
                                  </p:childTnLst>
                                </p:cTn>
                              </p:par>
                            </p:childTnLst>
                          </p:cTn>
                        </p:par>
                        <p:par>
                          <p:cTn id="59" fill="hold">
                            <p:stCondLst>
                              <p:cond delay="70"/>
                            </p:stCondLst>
                            <p:childTnLst>
                              <p:par>
                                <p:cTn id="60" presetID="22" presetClass="entr" presetSubtype="4" fill="hold" nodeType="afterEffect">
                                  <p:stCondLst>
                                    <p:cond delay="0"/>
                                  </p:stCondLst>
                                  <p:childTnLst>
                                    <p:set>
                                      <p:cBhvr>
                                        <p:cTn id="61" dur="1" fill="hold">
                                          <p:stCondLst>
                                            <p:cond delay="0"/>
                                          </p:stCondLst>
                                        </p:cTn>
                                        <p:tgtEl>
                                          <p:spTgt spid="70"/>
                                        </p:tgtEl>
                                        <p:attrNameLst>
                                          <p:attrName>style.visibility</p:attrName>
                                        </p:attrNameLst>
                                      </p:cBhvr>
                                      <p:to>
                                        <p:strVal val="visible"/>
                                      </p:to>
                                    </p:set>
                                    <p:animEffect transition="in" filter="wipe(down)">
                                      <p:cBhvr>
                                        <p:cTn id="62" dur="60"/>
                                        <p:tgtEl>
                                          <p:spTgt spid="70"/>
                                        </p:tgtEl>
                                      </p:cBhvr>
                                    </p:animEffect>
                                  </p:childTnLst>
                                </p:cTn>
                              </p:par>
                            </p:childTnLst>
                          </p:cTn>
                        </p:par>
                        <p:par>
                          <p:cTn id="63" fill="hold">
                            <p:stCondLst>
                              <p:cond delay="130"/>
                            </p:stCondLst>
                            <p:childTnLst>
                              <p:par>
                                <p:cTn id="64" presetID="22" presetClass="entr" presetSubtype="8" fill="hold" nodeType="afterEffect">
                                  <p:stCondLst>
                                    <p:cond delay="0"/>
                                  </p:stCondLst>
                                  <p:childTnLst>
                                    <p:set>
                                      <p:cBhvr>
                                        <p:cTn id="65" dur="1" fill="hold">
                                          <p:stCondLst>
                                            <p:cond delay="0"/>
                                          </p:stCondLst>
                                        </p:cTn>
                                        <p:tgtEl>
                                          <p:spTgt spid="88"/>
                                        </p:tgtEl>
                                        <p:attrNameLst>
                                          <p:attrName>style.visibility</p:attrName>
                                        </p:attrNameLst>
                                      </p:cBhvr>
                                      <p:to>
                                        <p:strVal val="visible"/>
                                      </p:to>
                                    </p:set>
                                    <p:animEffect transition="in" filter="wipe(left)">
                                      <p:cBhvr>
                                        <p:cTn id="66" dur="20"/>
                                        <p:tgtEl>
                                          <p:spTgt spid="88"/>
                                        </p:tgtEl>
                                      </p:cBhvr>
                                    </p:animEffect>
                                  </p:childTnLst>
                                </p:cTn>
                              </p:par>
                            </p:childTnLst>
                          </p:cTn>
                        </p:par>
                        <p:par>
                          <p:cTn id="67" fill="hold">
                            <p:stCondLst>
                              <p:cond delay="150"/>
                            </p:stCondLst>
                            <p:childTnLst>
                              <p:par>
                                <p:cTn id="68" presetID="22" presetClass="entr" presetSubtype="8" fill="hold" nodeType="afterEffect">
                                  <p:stCondLst>
                                    <p:cond delay="0"/>
                                  </p:stCondLst>
                                  <p:childTnLst>
                                    <p:set>
                                      <p:cBhvr>
                                        <p:cTn id="69" dur="1" fill="hold">
                                          <p:stCondLst>
                                            <p:cond delay="0"/>
                                          </p:stCondLst>
                                        </p:cTn>
                                        <p:tgtEl>
                                          <p:spTgt spid="30"/>
                                        </p:tgtEl>
                                        <p:attrNameLst>
                                          <p:attrName>style.visibility</p:attrName>
                                        </p:attrNameLst>
                                      </p:cBhvr>
                                      <p:to>
                                        <p:strVal val="visible"/>
                                      </p:to>
                                    </p:set>
                                    <p:animEffect transition="in" filter="wipe(left)">
                                      <p:cBhvr>
                                        <p:cTn id="70" dur="350"/>
                                        <p:tgtEl>
                                          <p:spTgt spid="30"/>
                                        </p:tgtEl>
                                      </p:cBhvr>
                                    </p:animEffect>
                                  </p:childTnLst>
                                </p:cTn>
                              </p:par>
                            </p:childTnLst>
                          </p:cTn>
                        </p:par>
                      </p:childTnLst>
                    </p:cTn>
                  </p:par>
                  <p:par>
                    <p:cTn id="71" fill="hold">
                      <p:stCondLst>
                        <p:cond delay="indefinite"/>
                      </p:stCondLst>
                      <p:childTnLst>
                        <p:par>
                          <p:cTn id="72" fill="hold">
                            <p:stCondLst>
                              <p:cond delay="0"/>
                            </p:stCondLst>
                            <p:childTnLst>
                              <p:par>
                                <p:cTn id="73" presetID="22" presetClass="entr" presetSubtype="2" fill="hold" nodeType="clickEffect">
                                  <p:stCondLst>
                                    <p:cond delay="0"/>
                                  </p:stCondLst>
                                  <p:childTnLst>
                                    <p:set>
                                      <p:cBhvr>
                                        <p:cTn id="74" dur="1" fill="hold">
                                          <p:stCondLst>
                                            <p:cond delay="0"/>
                                          </p:stCondLst>
                                        </p:cTn>
                                        <p:tgtEl>
                                          <p:spTgt spid="39"/>
                                        </p:tgtEl>
                                        <p:attrNameLst>
                                          <p:attrName>style.visibility</p:attrName>
                                        </p:attrNameLst>
                                      </p:cBhvr>
                                      <p:to>
                                        <p:strVal val="visible"/>
                                      </p:to>
                                    </p:set>
                                    <p:animEffect transition="in" filter="wipe(right)">
                                      <p:cBhvr>
                                        <p:cTn id="75" dur="100"/>
                                        <p:tgtEl>
                                          <p:spTgt spid="39"/>
                                        </p:tgtEl>
                                      </p:cBhvr>
                                    </p:animEffect>
                                  </p:childTnLst>
                                </p:cTn>
                              </p:par>
                            </p:childTnLst>
                          </p:cTn>
                        </p:par>
                        <p:par>
                          <p:cTn id="76" fill="hold">
                            <p:stCondLst>
                              <p:cond delay="100"/>
                            </p:stCondLst>
                            <p:childTnLst>
                              <p:par>
                                <p:cTn id="77" presetID="22" presetClass="entr" presetSubtype="2" fill="hold" nodeType="afterEffect">
                                  <p:stCondLst>
                                    <p:cond delay="0"/>
                                  </p:stCondLst>
                                  <p:childTnLst>
                                    <p:set>
                                      <p:cBhvr>
                                        <p:cTn id="78" dur="1" fill="hold">
                                          <p:stCondLst>
                                            <p:cond delay="0"/>
                                          </p:stCondLst>
                                        </p:cTn>
                                        <p:tgtEl>
                                          <p:spTgt spid="16"/>
                                        </p:tgtEl>
                                        <p:attrNameLst>
                                          <p:attrName>style.visibility</p:attrName>
                                        </p:attrNameLst>
                                      </p:cBhvr>
                                      <p:to>
                                        <p:strVal val="visible"/>
                                      </p:to>
                                    </p:set>
                                    <p:animEffect transition="in" filter="wipe(right)">
                                      <p:cBhvr>
                                        <p:cTn id="79" dur="400"/>
                                        <p:tgtEl>
                                          <p:spTgt spid="16"/>
                                        </p:tgtEl>
                                      </p:cBhvr>
                                    </p:animEffect>
                                  </p:childTnLst>
                                </p:cTn>
                              </p:par>
                            </p:childTnLst>
                          </p:cTn>
                        </p:par>
                      </p:childTnLst>
                    </p:cTn>
                  </p:par>
                  <p:par>
                    <p:cTn id="80" fill="hold">
                      <p:stCondLst>
                        <p:cond delay="indefinite"/>
                      </p:stCondLst>
                      <p:childTnLst>
                        <p:par>
                          <p:cTn id="81" fill="hold">
                            <p:stCondLst>
                              <p:cond delay="0"/>
                            </p:stCondLst>
                            <p:childTnLst>
                              <p:par>
                                <p:cTn id="82" presetID="22" presetClass="entr" presetSubtype="8" fill="hold" nodeType="clickEffect">
                                  <p:stCondLst>
                                    <p:cond delay="0"/>
                                  </p:stCondLst>
                                  <p:childTnLst>
                                    <p:set>
                                      <p:cBhvr>
                                        <p:cTn id="83" dur="1" fill="hold">
                                          <p:stCondLst>
                                            <p:cond delay="0"/>
                                          </p:stCondLst>
                                        </p:cTn>
                                        <p:tgtEl>
                                          <p:spTgt spid="81"/>
                                        </p:tgtEl>
                                        <p:attrNameLst>
                                          <p:attrName>style.visibility</p:attrName>
                                        </p:attrNameLst>
                                      </p:cBhvr>
                                      <p:to>
                                        <p:strVal val="visible"/>
                                      </p:to>
                                    </p:set>
                                    <p:animEffect transition="in" filter="wipe(left)">
                                      <p:cBhvr>
                                        <p:cTn id="84" dur="90"/>
                                        <p:tgtEl>
                                          <p:spTgt spid="81"/>
                                        </p:tgtEl>
                                      </p:cBhvr>
                                    </p:animEffect>
                                  </p:childTnLst>
                                </p:cTn>
                              </p:par>
                            </p:childTnLst>
                          </p:cTn>
                        </p:par>
                        <p:par>
                          <p:cTn id="85" fill="hold">
                            <p:stCondLst>
                              <p:cond delay="90"/>
                            </p:stCondLst>
                            <p:childTnLst>
                              <p:par>
                                <p:cTn id="86" presetID="22" presetClass="entr" presetSubtype="8" fill="hold" nodeType="afterEffect">
                                  <p:stCondLst>
                                    <p:cond delay="0"/>
                                  </p:stCondLst>
                                  <p:childTnLst>
                                    <p:set>
                                      <p:cBhvr>
                                        <p:cTn id="87" dur="1" fill="hold">
                                          <p:stCondLst>
                                            <p:cond delay="0"/>
                                          </p:stCondLst>
                                        </p:cTn>
                                        <p:tgtEl>
                                          <p:spTgt spid="31"/>
                                        </p:tgtEl>
                                        <p:attrNameLst>
                                          <p:attrName>style.visibility</p:attrName>
                                        </p:attrNameLst>
                                      </p:cBhvr>
                                      <p:to>
                                        <p:strVal val="visible"/>
                                      </p:to>
                                    </p:set>
                                    <p:animEffect transition="in" filter="wipe(left)">
                                      <p:cBhvr>
                                        <p:cTn id="88" dur="410"/>
                                        <p:tgtEl>
                                          <p:spTgt spid="31"/>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105"/>
                                        </p:tgtEl>
                                        <p:attrNameLst>
                                          <p:attrName>style.visibility</p:attrName>
                                        </p:attrNameLst>
                                      </p:cBhvr>
                                      <p:to>
                                        <p:strVal val="visible"/>
                                      </p:to>
                                    </p:set>
                                    <p:animEffect transition="in" filter="wipe(left)">
                                      <p:cBhvr>
                                        <p:cTn id="93" dur="120"/>
                                        <p:tgtEl>
                                          <p:spTgt spid="105"/>
                                        </p:tgtEl>
                                      </p:cBhvr>
                                    </p:animEffect>
                                  </p:childTnLst>
                                </p:cTn>
                              </p:par>
                            </p:childTnLst>
                          </p:cTn>
                        </p:par>
                        <p:par>
                          <p:cTn id="94" fill="hold">
                            <p:stCondLst>
                              <p:cond delay="120"/>
                            </p:stCondLst>
                            <p:childTnLst>
                              <p:par>
                                <p:cTn id="95" presetID="22" presetClass="entr" presetSubtype="1" fill="hold" nodeType="afterEffect">
                                  <p:stCondLst>
                                    <p:cond delay="0"/>
                                  </p:stCondLst>
                                  <p:childTnLst>
                                    <p:set>
                                      <p:cBhvr>
                                        <p:cTn id="96" dur="1" fill="hold">
                                          <p:stCondLst>
                                            <p:cond delay="0"/>
                                          </p:stCondLst>
                                        </p:cTn>
                                        <p:tgtEl>
                                          <p:spTgt spid="109"/>
                                        </p:tgtEl>
                                        <p:attrNameLst>
                                          <p:attrName>style.visibility</p:attrName>
                                        </p:attrNameLst>
                                      </p:cBhvr>
                                      <p:to>
                                        <p:strVal val="visible"/>
                                      </p:to>
                                    </p:set>
                                    <p:animEffect transition="in" filter="wipe(up)">
                                      <p:cBhvr>
                                        <p:cTn id="97" dur="30"/>
                                        <p:tgtEl>
                                          <p:spTgt spid="109"/>
                                        </p:tgtEl>
                                      </p:cBhvr>
                                    </p:animEffect>
                                  </p:childTnLst>
                                </p:cTn>
                              </p:par>
                            </p:childTnLst>
                          </p:cTn>
                        </p:par>
                        <p:par>
                          <p:cTn id="98" fill="hold">
                            <p:stCondLst>
                              <p:cond delay="150"/>
                            </p:stCondLst>
                            <p:childTnLst>
                              <p:par>
                                <p:cTn id="99" presetID="22" presetClass="entr" presetSubtype="8" fill="hold" nodeType="afterEffect">
                                  <p:stCondLst>
                                    <p:cond delay="0"/>
                                  </p:stCondLst>
                                  <p:childTnLst>
                                    <p:set>
                                      <p:cBhvr>
                                        <p:cTn id="100" dur="1" fill="hold">
                                          <p:stCondLst>
                                            <p:cond delay="0"/>
                                          </p:stCondLst>
                                        </p:cTn>
                                        <p:tgtEl>
                                          <p:spTgt spid="111"/>
                                        </p:tgtEl>
                                        <p:attrNameLst>
                                          <p:attrName>style.visibility</p:attrName>
                                        </p:attrNameLst>
                                      </p:cBhvr>
                                      <p:to>
                                        <p:strVal val="visible"/>
                                      </p:to>
                                    </p:set>
                                    <p:animEffect transition="in" filter="wipe(left)">
                                      <p:cBhvr>
                                        <p:cTn id="101" dur="40"/>
                                        <p:tgtEl>
                                          <p:spTgt spid="111"/>
                                        </p:tgtEl>
                                      </p:cBhvr>
                                    </p:animEffect>
                                  </p:childTnLst>
                                </p:cTn>
                              </p:par>
                            </p:childTnLst>
                          </p:cTn>
                        </p:par>
                        <p:par>
                          <p:cTn id="102" fill="hold">
                            <p:stCondLst>
                              <p:cond delay="190"/>
                            </p:stCondLst>
                            <p:childTnLst>
                              <p:par>
                                <p:cTn id="103" presetID="22" presetClass="entr" presetSubtype="8" fill="hold" nodeType="afterEffect">
                                  <p:stCondLst>
                                    <p:cond delay="0"/>
                                  </p:stCondLst>
                                  <p:childTnLst>
                                    <p:set>
                                      <p:cBhvr>
                                        <p:cTn id="104" dur="1" fill="hold">
                                          <p:stCondLst>
                                            <p:cond delay="0"/>
                                          </p:stCondLst>
                                        </p:cTn>
                                        <p:tgtEl>
                                          <p:spTgt spid="14"/>
                                        </p:tgtEl>
                                        <p:attrNameLst>
                                          <p:attrName>style.visibility</p:attrName>
                                        </p:attrNameLst>
                                      </p:cBhvr>
                                      <p:to>
                                        <p:strVal val="visible"/>
                                      </p:to>
                                    </p:set>
                                    <p:animEffect transition="in" filter="wipe(left)">
                                      <p:cBhvr>
                                        <p:cTn id="105" dur="310"/>
                                        <p:tgtEl>
                                          <p:spTgt spid="14"/>
                                        </p:tgtEl>
                                      </p:cBhvr>
                                    </p:animEffect>
                                  </p:childTnLst>
                                </p:cTn>
                              </p:par>
                            </p:childTnLst>
                          </p:cTn>
                        </p:par>
                      </p:childTnLst>
                    </p:cTn>
                  </p:par>
                  <p:par>
                    <p:cTn id="106" fill="hold">
                      <p:stCondLst>
                        <p:cond delay="indefinite"/>
                      </p:stCondLst>
                      <p:childTnLst>
                        <p:par>
                          <p:cTn id="107" fill="hold">
                            <p:stCondLst>
                              <p:cond delay="0"/>
                            </p:stCondLst>
                            <p:childTnLst>
                              <p:par>
                                <p:cTn id="108" presetID="22" presetClass="entr" presetSubtype="2" fill="hold" nodeType="clickEffect">
                                  <p:stCondLst>
                                    <p:cond delay="0"/>
                                  </p:stCondLst>
                                  <p:childTnLst>
                                    <p:set>
                                      <p:cBhvr>
                                        <p:cTn id="109" dur="1" fill="hold">
                                          <p:stCondLst>
                                            <p:cond delay="0"/>
                                          </p:stCondLst>
                                        </p:cTn>
                                        <p:tgtEl>
                                          <p:spTgt spid="54"/>
                                        </p:tgtEl>
                                        <p:attrNameLst>
                                          <p:attrName>style.visibility</p:attrName>
                                        </p:attrNameLst>
                                      </p:cBhvr>
                                      <p:to>
                                        <p:strVal val="visible"/>
                                      </p:to>
                                    </p:set>
                                    <p:animEffect transition="in" filter="wipe(right)">
                                      <p:cBhvr>
                                        <p:cTn id="110" dur="80"/>
                                        <p:tgtEl>
                                          <p:spTgt spid="54"/>
                                        </p:tgtEl>
                                      </p:cBhvr>
                                    </p:animEffect>
                                  </p:childTnLst>
                                </p:cTn>
                              </p:par>
                            </p:childTnLst>
                          </p:cTn>
                        </p:par>
                        <p:par>
                          <p:cTn id="111" fill="hold">
                            <p:stCondLst>
                              <p:cond delay="80"/>
                            </p:stCondLst>
                            <p:childTnLst>
                              <p:par>
                                <p:cTn id="112" presetID="22" presetClass="entr" presetSubtype="2" fill="hold" nodeType="afterEffect">
                                  <p:stCondLst>
                                    <p:cond delay="0"/>
                                  </p:stCondLst>
                                  <p:childTnLst>
                                    <p:set>
                                      <p:cBhvr>
                                        <p:cTn id="113" dur="1" fill="hold">
                                          <p:stCondLst>
                                            <p:cond delay="0"/>
                                          </p:stCondLst>
                                        </p:cTn>
                                        <p:tgtEl>
                                          <p:spTgt spid="68"/>
                                        </p:tgtEl>
                                        <p:attrNameLst>
                                          <p:attrName>style.visibility</p:attrName>
                                        </p:attrNameLst>
                                      </p:cBhvr>
                                      <p:to>
                                        <p:strVal val="visible"/>
                                      </p:to>
                                    </p:set>
                                    <p:animEffect transition="in" filter="wipe(right)">
                                      <p:cBhvr>
                                        <p:cTn id="114" dur="420"/>
                                        <p:tgtEl>
                                          <p:spTgt spid="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372866B-DE6B-1847-80D9-31FEFFF8B7C8}"/>
              </a:ext>
            </a:extLst>
          </p:cNvPr>
          <p:cNvSpPr>
            <a:spLocks noGrp="1"/>
          </p:cNvSpPr>
          <p:nvPr>
            <p:ph type="body" idx="1"/>
          </p:nvPr>
        </p:nvSpPr>
        <p:spPr>
          <a:xfrm>
            <a:off x="719750" y="1541011"/>
            <a:ext cx="4063479" cy="3337500"/>
          </a:xfrm>
        </p:spPr>
        <p:txBody>
          <a:bodyPr/>
          <a:lstStyle/>
          <a:p>
            <a:r>
              <a:rPr lang="en-US" dirty="0"/>
              <a:t>Tap Navigate once to see a map view.</a:t>
            </a:r>
          </a:p>
          <a:p>
            <a:r>
              <a:rPr lang="en-US" dirty="0"/>
              <a:t>Tap the compass icon in the upper right for a simpler pointer view.</a:t>
            </a:r>
          </a:p>
        </p:txBody>
      </p:sp>
      <p:sp>
        <p:nvSpPr>
          <p:cNvPr id="3" name="Title 2">
            <a:extLst>
              <a:ext uri="{FF2B5EF4-FFF2-40B4-BE49-F238E27FC236}">
                <a16:creationId xmlns:a16="http://schemas.microsoft.com/office/drawing/2014/main" id="{310023E7-38E9-374D-B8B2-FCFE4401A44E}"/>
              </a:ext>
            </a:extLst>
          </p:cNvPr>
          <p:cNvSpPr>
            <a:spLocks noGrp="1"/>
          </p:cNvSpPr>
          <p:nvPr>
            <p:ph type="title"/>
          </p:nvPr>
        </p:nvSpPr>
        <p:spPr/>
        <p:txBody>
          <a:bodyPr/>
          <a:lstStyle/>
          <a:p>
            <a:r>
              <a:rPr lang="en-US" dirty="0"/>
              <a:t>Go Get It!</a:t>
            </a:r>
          </a:p>
        </p:txBody>
      </p:sp>
      <p:pic>
        <p:nvPicPr>
          <p:cNvPr id="8" name="Picture 7" descr="A picture containing meter, clock&#10;&#10;Description automatically generated">
            <a:extLst>
              <a:ext uri="{FF2B5EF4-FFF2-40B4-BE49-F238E27FC236}">
                <a16:creationId xmlns:a16="http://schemas.microsoft.com/office/drawing/2014/main" id="{1B1C9C15-B002-3742-B165-41095345C9C4}"/>
              </a:ext>
            </a:extLst>
          </p:cNvPr>
          <p:cNvPicPr>
            <a:picLocks noChangeAspect="1"/>
          </p:cNvPicPr>
          <p:nvPr/>
        </p:nvPicPr>
        <p:blipFill>
          <a:blip r:embed="rId3"/>
          <a:stretch>
            <a:fillRect/>
          </a:stretch>
        </p:blipFill>
        <p:spPr>
          <a:xfrm>
            <a:off x="6703556" y="1277716"/>
            <a:ext cx="1728179" cy="3743431"/>
          </a:xfrm>
          <a:prstGeom prst="rect">
            <a:avLst/>
          </a:prstGeom>
        </p:spPr>
      </p:pic>
      <p:pic>
        <p:nvPicPr>
          <p:cNvPr id="11" name="Picture 10" descr="A picture containing meter, clock&#10;&#10;Description automatically generated">
            <a:extLst>
              <a:ext uri="{FF2B5EF4-FFF2-40B4-BE49-F238E27FC236}">
                <a16:creationId xmlns:a16="http://schemas.microsoft.com/office/drawing/2014/main" id="{47249159-A9F7-C146-BE9E-658472D8FE33}"/>
              </a:ext>
            </a:extLst>
          </p:cNvPr>
          <p:cNvPicPr>
            <a:picLocks noChangeAspect="1"/>
          </p:cNvPicPr>
          <p:nvPr/>
        </p:nvPicPr>
        <p:blipFill>
          <a:blip r:embed="rId4"/>
          <a:stretch>
            <a:fillRect/>
          </a:stretch>
        </p:blipFill>
        <p:spPr>
          <a:xfrm>
            <a:off x="6703555" y="1277715"/>
            <a:ext cx="1728179" cy="3743431"/>
          </a:xfrm>
          <a:prstGeom prst="rect">
            <a:avLst/>
          </a:prstGeom>
        </p:spPr>
      </p:pic>
      <p:pic>
        <p:nvPicPr>
          <p:cNvPr id="5" name="Picture 4" descr="A picture containing text, map&#10;&#10;Description automatically generated">
            <a:extLst>
              <a:ext uri="{FF2B5EF4-FFF2-40B4-BE49-F238E27FC236}">
                <a16:creationId xmlns:a16="http://schemas.microsoft.com/office/drawing/2014/main" id="{43FD4FED-F255-F844-8C8F-9DB14838751F}"/>
              </a:ext>
            </a:extLst>
          </p:cNvPr>
          <p:cNvPicPr>
            <a:picLocks noChangeAspect="1"/>
          </p:cNvPicPr>
          <p:nvPr/>
        </p:nvPicPr>
        <p:blipFill>
          <a:blip r:embed="rId5"/>
          <a:stretch>
            <a:fillRect/>
          </a:stretch>
        </p:blipFill>
        <p:spPr>
          <a:xfrm>
            <a:off x="4783228" y="1277716"/>
            <a:ext cx="1728179" cy="3743430"/>
          </a:xfrm>
          <a:prstGeom prst="rect">
            <a:avLst/>
          </a:prstGeom>
        </p:spPr>
      </p:pic>
    </p:spTree>
    <p:extLst>
      <p:ext uri="{BB962C8B-B14F-4D97-AF65-F5344CB8AC3E}">
        <p14:creationId xmlns:p14="http://schemas.microsoft.com/office/powerpoint/2010/main" val="26763484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CB4CA3B-BD73-4442-A82D-650A4825506D}"/>
              </a:ext>
            </a:extLst>
          </p:cNvPr>
          <p:cNvSpPr>
            <a:spLocks noGrp="1"/>
          </p:cNvSpPr>
          <p:nvPr>
            <p:ph type="body" idx="1"/>
          </p:nvPr>
        </p:nvSpPr>
        <p:spPr/>
        <p:txBody>
          <a:bodyPr/>
          <a:lstStyle/>
          <a:p>
            <a:r>
              <a:rPr lang="en-US" dirty="0"/>
              <a:t>When you get near GZ, put your phone away!</a:t>
            </a:r>
          </a:p>
          <a:p>
            <a:r>
              <a:rPr lang="en-US" dirty="0"/>
              <a:t>Even a dedicated GPSr is only accurate to within about 20 feet. </a:t>
            </a:r>
          </a:p>
          <a:p>
            <a:r>
              <a:rPr lang="en-US" dirty="0"/>
              <a:t>Use your brain – where would you hide a container here?</a:t>
            </a:r>
          </a:p>
          <a:p>
            <a:r>
              <a:rPr lang="en-US" dirty="0"/>
              <a:t>It takes some practice, but you will eventually build up some “geo-sense” for where people like to stash containers.</a:t>
            </a:r>
          </a:p>
          <a:p>
            <a:r>
              <a:rPr lang="en-US" dirty="0"/>
              <a:t>Struggling? Change your thinking or perspective.</a:t>
            </a:r>
          </a:p>
          <a:p>
            <a:r>
              <a:rPr lang="en-US" dirty="0"/>
              <a:t>Expand your search area before declaring a DNF.</a:t>
            </a:r>
          </a:p>
        </p:txBody>
      </p:sp>
      <p:sp>
        <p:nvSpPr>
          <p:cNvPr id="3" name="Title 2">
            <a:extLst>
              <a:ext uri="{FF2B5EF4-FFF2-40B4-BE49-F238E27FC236}">
                <a16:creationId xmlns:a16="http://schemas.microsoft.com/office/drawing/2014/main" id="{38BFF927-2CE4-5546-92ED-077633F70DFD}"/>
              </a:ext>
            </a:extLst>
          </p:cNvPr>
          <p:cNvSpPr>
            <a:spLocks noGrp="1"/>
          </p:cNvSpPr>
          <p:nvPr>
            <p:ph type="title"/>
          </p:nvPr>
        </p:nvSpPr>
        <p:spPr/>
        <p:txBody>
          <a:bodyPr/>
          <a:lstStyle/>
          <a:p>
            <a:r>
              <a:rPr lang="en-US" dirty="0"/>
              <a:t>The Search</a:t>
            </a:r>
          </a:p>
        </p:txBody>
      </p:sp>
    </p:spTree>
    <p:extLst>
      <p:ext uri="{BB962C8B-B14F-4D97-AF65-F5344CB8AC3E}">
        <p14:creationId xmlns:p14="http://schemas.microsoft.com/office/powerpoint/2010/main" val="234379118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1D578A-9D87-EE42-86DC-1359DE4184E2}"/>
              </a:ext>
            </a:extLst>
          </p:cNvPr>
          <p:cNvSpPr>
            <a:spLocks noGrp="1"/>
          </p:cNvSpPr>
          <p:nvPr>
            <p:ph type="title"/>
          </p:nvPr>
        </p:nvSpPr>
        <p:spPr/>
        <p:txBody>
          <a:bodyPr/>
          <a:lstStyle/>
          <a:p>
            <a:r>
              <a:rPr lang="en-US" dirty="0"/>
              <a:t>MTCLMBR</a:t>
            </a:r>
          </a:p>
        </p:txBody>
      </p:sp>
      <p:sp>
        <p:nvSpPr>
          <p:cNvPr id="3" name="Subtitle 2">
            <a:extLst>
              <a:ext uri="{FF2B5EF4-FFF2-40B4-BE49-F238E27FC236}">
                <a16:creationId xmlns:a16="http://schemas.microsoft.com/office/drawing/2014/main" id="{B205B33E-9571-B34A-A642-1DEC0BEB4DFD}"/>
              </a:ext>
            </a:extLst>
          </p:cNvPr>
          <p:cNvSpPr>
            <a:spLocks noGrp="1"/>
          </p:cNvSpPr>
          <p:nvPr>
            <p:ph type="subTitle" idx="1"/>
          </p:nvPr>
        </p:nvSpPr>
        <p:spPr/>
        <p:txBody>
          <a:bodyPr/>
          <a:lstStyle/>
          <a:p>
            <a:r>
              <a:rPr lang="en-US" dirty="0"/>
              <a:t>It’s OK to DNF. We all do, even on the easy ones!</a:t>
            </a:r>
          </a:p>
        </p:txBody>
      </p:sp>
    </p:spTree>
    <p:extLst>
      <p:ext uri="{BB962C8B-B14F-4D97-AF65-F5344CB8AC3E}">
        <p14:creationId xmlns:p14="http://schemas.microsoft.com/office/powerpoint/2010/main" val="259370231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BC5F30F-CF5F-4047-9F9B-377442633B17}"/>
              </a:ext>
            </a:extLst>
          </p:cNvPr>
          <p:cNvSpPr>
            <a:spLocks noGrp="1"/>
          </p:cNvSpPr>
          <p:nvPr>
            <p:ph type="body" idx="1"/>
          </p:nvPr>
        </p:nvSpPr>
        <p:spPr/>
        <p:txBody>
          <a:bodyPr/>
          <a:lstStyle/>
          <a:p>
            <a:r>
              <a:rPr lang="en-US" dirty="0"/>
              <a:t>Get excited!</a:t>
            </a:r>
          </a:p>
          <a:p>
            <a:r>
              <a:rPr lang="en-US" dirty="0"/>
              <a:t>Open the container and sign the physical log inside (this is required!).</a:t>
            </a:r>
          </a:p>
          <a:p>
            <a:r>
              <a:rPr lang="en-US" dirty="0"/>
              <a:t>Trade items (optional).</a:t>
            </a:r>
          </a:p>
          <a:p>
            <a:r>
              <a:rPr lang="en-US" dirty="0"/>
              <a:t>Replace the cache exactly as you found it!</a:t>
            </a:r>
          </a:p>
          <a:p>
            <a:r>
              <a:rPr lang="en-US" dirty="0"/>
              <a:t>Tap the Log button to submit your find online OR</a:t>
            </a:r>
          </a:p>
          <a:p>
            <a:r>
              <a:rPr lang="en-US" dirty="0"/>
              <a:t>Save a draft to complete your online log later (Premium only).</a:t>
            </a:r>
          </a:p>
        </p:txBody>
      </p:sp>
      <p:sp>
        <p:nvSpPr>
          <p:cNvPr id="3" name="Title 2">
            <a:extLst>
              <a:ext uri="{FF2B5EF4-FFF2-40B4-BE49-F238E27FC236}">
                <a16:creationId xmlns:a16="http://schemas.microsoft.com/office/drawing/2014/main" id="{133C0F97-4209-544C-AE56-C92F0A91ECDE}"/>
              </a:ext>
            </a:extLst>
          </p:cNvPr>
          <p:cNvSpPr>
            <a:spLocks noGrp="1"/>
          </p:cNvSpPr>
          <p:nvPr>
            <p:ph type="title"/>
          </p:nvPr>
        </p:nvSpPr>
        <p:spPr/>
        <p:txBody>
          <a:bodyPr/>
          <a:lstStyle/>
          <a:p>
            <a:r>
              <a:rPr lang="en-US" dirty="0"/>
              <a:t>You Found It! Now What?</a:t>
            </a:r>
          </a:p>
        </p:txBody>
      </p:sp>
    </p:spTree>
    <p:extLst>
      <p:ext uri="{BB962C8B-B14F-4D97-AF65-F5344CB8AC3E}">
        <p14:creationId xmlns:p14="http://schemas.microsoft.com/office/powerpoint/2010/main" val="417474682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21E899-DA8E-6546-B02F-5CAECEA6C32F}"/>
              </a:ext>
            </a:extLst>
          </p:cNvPr>
          <p:cNvSpPr>
            <a:spLocks noGrp="1"/>
          </p:cNvSpPr>
          <p:nvPr>
            <p:ph type="title"/>
          </p:nvPr>
        </p:nvSpPr>
        <p:spPr>
          <a:xfrm>
            <a:off x="2159025" y="3138438"/>
            <a:ext cx="5151000" cy="562800"/>
          </a:xfrm>
        </p:spPr>
        <p:txBody>
          <a:bodyPr/>
          <a:lstStyle/>
          <a:p>
            <a:r>
              <a:rPr lang="en-US" dirty="0"/>
              <a:t>TheOtherGuy</a:t>
            </a:r>
          </a:p>
        </p:txBody>
      </p:sp>
      <p:sp>
        <p:nvSpPr>
          <p:cNvPr id="3" name="Subtitle 2">
            <a:extLst>
              <a:ext uri="{FF2B5EF4-FFF2-40B4-BE49-F238E27FC236}">
                <a16:creationId xmlns:a16="http://schemas.microsoft.com/office/drawing/2014/main" id="{9B1388CD-F4BD-3D41-A58A-9744ABDE6A39}"/>
              </a:ext>
            </a:extLst>
          </p:cNvPr>
          <p:cNvSpPr>
            <a:spLocks noGrp="1"/>
          </p:cNvSpPr>
          <p:nvPr>
            <p:ph type="subTitle" idx="1"/>
          </p:nvPr>
        </p:nvSpPr>
        <p:spPr>
          <a:xfrm>
            <a:off x="838200" y="1439798"/>
            <a:ext cx="7467600" cy="1705184"/>
          </a:xfrm>
        </p:spPr>
        <p:txBody>
          <a:bodyPr/>
          <a:lstStyle/>
          <a:p>
            <a:r>
              <a:rPr lang="en-US" dirty="0"/>
              <a:t>Log your DNFs. It might not feel good, but it will help others and the CO. And if you've got a couple DNFs going for you....aim for a nice P&amp;G, so you can get your geo-mojo back.</a:t>
            </a:r>
          </a:p>
        </p:txBody>
      </p:sp>
    </p:spTree>
    <p:extLst>
      <p:ext uri="{BB962C8B-B14F-4D97-AF65-F5344CB8AC3E}">
        <p14:creationId xmlns:p14="http://schemas.microsoft.com/office/powerpoint/2010/main" val="28703311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704"/>
        <p:cNvGrpSpPr/>
        <p:nvPr/>
      </p:nvGrpSpPr>
      <p:grpSpPr>
        <a:xfrm>
          <a:off x="0" y="0"/>
          <a:ext cx="0" cy="0"/>
          <a:chOff x="0" y="0"/>
          <a:chExt cx="0" cy="0"/>
        </a:xfrm>
      </p:grpSpPr>
      <p:grpSp>
        <p:nvGrpSpPr>
          <p:cNvPr id="705" name="Google Shape;705;p42"/>
          <p:cNvGrpSpPr/>
          <p:nvPr/>
        </p:nvGrpSpPr>
        <p:grpSpPr>
          <a:xfrm>
            <a:off x="3537503" y="949025"/>
            <a:ext cx="2068676" cy="1991058"/>
            <a:chOff x="3653113" y="1123801"/>
            <a:chExt cx="2022364" cy="1946483"/>
          </a:xfrm>
        </p:grpSpPr>
        <p:sp>
          <p:nvSpPr>
            <p:cNvPr id="706" name="Google Shape;706;p42"/>
            <p:cNvSpPr/>
            <p:nvPr/>
          </p:nvSpPr>
          <p:spPr>
            <a:xfrm rot="5400000">
              <a:off x="3397714" y="1379200"/>
              <a:ext cx="1946483" cy="1435685"/>
            </a:xfrm>
            <a:custGeom>
              <a:avLst/>
              <a:gdLst/>
              <a:ahLst/>
              <a:cxnLst/>
              <a:rect l="l" t="t" r="r" b="b"/>
              <a:pathLst>
                <a:path w="13371" h="9862" extrusionOk="0">
                  <a:moveTo>
                    <a:pt x="0" y="0"/>
                  </a:moveTo>
                  <a:lnTo>
                    <a:pt x="1144" y="9861"/>
                  </a:lnTo>
                  <a:lnTo>
                    <a:pt x="13371" y="563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707" name="Google Shape;707;p42"/>
            <p:cNvSpPr/>
            <p:nvPr/>
          </p:nvSpPr>
          <p:spPr>
            <a:xfrm rot="5400000">
              <a:off x="3998877" y="1393685"/>
              <a:ext cx="1946483" cy="1406715"/>
            </a:xfrm>
            <a:custGeom>
              <a:avLst/>
              <a:gdLst/>
              <a:ahLst/>
              <a:cxnLst/>
              <a:rect l="l" t="t" r="r" b="b"/>
              <a:pathLst>
                <a:path w="13371" h="9663" extrusionOk="0">
                  <a:moveTo>
                    <a:pt x="0" y="4030"/>
                  </a:moveTo>
                  <a:lnTo>
                    <a:pt x="8847" y="1"/>
                  </a:lnTo>
                  <a:lnTo>
                    <a:pt x="13371" y="966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708" name="Google Shape;708;p42"/>
          <p:cNvSpPr txBox="1">
            <a:spLocks noGrp="1"/>
          </p:cNvSpPr>
          <p:nvPr>
            <p:ph type="title"/>
          </p:nvPr>
        </p:nvSpPr>
        <p:spPr>
          <a:xfrm>
            <a:off x="1850150" y="2890200"/>
            <a:ext cx="5443800" cy="916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dirty="0"/>
              <a:t>Best Practices</a:t>
            </a:r>
            <a:endParaRPr dirty="0"/>
          </a:p>
        </p:txBody>
      </p:sp>
      <p:sp>
        <p:nvSpPr>
          <p:cNvPr id="709" name="Google Shape;709;p42"/>
          <p:cNvSpPr txBox="1">
            <a:spLocks noGrp="1"/>
          </p:cNvSpPr>
          <p:nvPr>
            <p:ph type="title" idx="2"/>
          </p:nvPr>
        </p:nvSpPr>
        <p:spPr>
          <a:xfrm flipH="1">
            <a:off x="2825400" y="1298635"/>
            <a:ext cx="3493200" cy="113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03</a:t>
            </a:r>
            <a:endParaRPr dirty="0"/>
          </a:p>
        </p:txBody>
      </p:sp>
      <p:sp>
        <p:nvSpPr>
          <p:cNvPr id="710" name="Google Shape;710;p42"/>
          <p:cNvSpPr txBox="1">
            <a:spLocks noGrp="1"/>
          </p:cNvSpPr>
          <p:nvPr>
            <p:ph type="subTitle" idx="1"/>
          </p:nvPr>
        </p:nvSpPr>
        <p:spPr>
          <a:xfrm>
            <a:off x="2641600" y="3705400"/>
            <a:ext cx="3860700" cy="36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Do’s and Don’ts.</a:t>
            </a:r>
            <a:endParaRPr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48"/>
        <p:cNvGrpSpPr/>
        <p:nvPr/>
      </p:nvGrpSpPr>
      <p:grpSpPr>
        <a:xfrm>
          <a:off x="0" y="0"/>
          <a:ext cx="0" cy="0"/>
          <a:chOff x="0" y="0"/>
          <a:chExt cx="0" cy="0"/>
        </a:xfrm>
      </p:grpSpPr>
      <p:sp>
        <p:nvSpPr>
          <p:cNvPr id="549" name="Google Shape;549;p31"/>
          <p:cNvSpPr txBox="1">
            <a:spLocks noGrp="1"/>
          </p:cNvSpPr>
          <p:nvPr>
            <p:ph type="title"/>
          </p:nvPr>
        </p:nvSpPr>
        <p:spPr>
          <a:xfrm>
            <a:off x="615900" y="438590"/>
            <a:ext cx="7912200" cy="572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Agenda</a:t>
            </a:r>
            <a:endParaRPr dirty="0"/>
          </a:p>
        </p:txBody>
      </p:sp>
      <p:sp>
        <p:nvSpPr>
          <p:cNvPr id="550" name="Google Shape;550;p31"/>
          <p:cNvSpPr txBox="1">
            <a:spLocks noGrp="1"/>
          </p:cNvSpPr>
          <p:nvPr>
            <p:ph type="subTitle" idx="1"/>
          </p:nvPr>
        </p:nvSpPr>
        <p:spPr>
          <a:xfrm>
            <a:off x="2107734" y="4039897"/>
            <a:ext cx="2363700" cy="49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a:t>Do’s and Don’ts.</a:t>
            </a:r>
            <a:endParaRPr dirty="0"/>
          </a:p>
        </p:txBody>
      </p:sp>
      <p:sp>
        <p:nvSpPr>
          <p:cNvPr id="551" name="Google Shape;551;p31"/>
          <p:cNvSpPr txBox="1">
            <a:spLocks noGrp="1"/>
          </p:cNvSpPr>
          <p:nvPr>
            <p:ph type="subTitle" idx="2"/>
          </p:nvPr>
        </p:nvSpPr>
        <p:spPr>
          <a:xfrm>
            <a:off x="4678785" y="4039897"/>
            <a:ext cx="2363700" cy="49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a:t>Trackables, Pathtags, alternative apps, and more.</a:t>
            </a:r>
            <a:endParaRPr dirty="0"/>
          </a:p>
        </p:txBody>
      </p:sp>
      <p:sp>
        <p:nvSpPr>
          <p:cNvPr id="552" name="Google Shape;552;p31"/>
          <p:cNvSpPr txBox="1">
            <a:spLocks noGrp="1"/>
          </p:cNvSpPr>
          <p:nvPr>
            <p:ph type="title" idx="3"/>
          </p:nvPr>
        </p:nvSpPr>
        <p:spPr>
          <a:xfrm>
            <a:off x="2514684" y="1440746"/>
            <a:ext cx="1549800" cy="6402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01</a:t>
            </a:r>
            <a:endParaRPr dirty="0"/>
          </a:p>
        </p:txBody>
      </p:sp>
      <p:sp>
        <p:nvSpPr>
          <p:cNvPr id="553" name="Google Shape;553;p31"/>
          <p:cNvSpPr txBox="1">
            <a:spLocks noGrp="1"/>
          </p:cNvSpPr>
          <p:nvPr>
            <p:ph type="title" idx="4"/>
          </p:nvPr>
        </p:nvSpPr>
        <p:spPr>
          <a:xfrm>
            <a:off x="5085735" y="1439996"/>
            <a:ext cx="1549800" cy="64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02</a:t>
            </a:r>
            <a:endParaRPr dirty="0"/>
          </a:p>
        </p:txBody>
      </p:sp>
      <p:sp>
        <p:nvSpPr>
          <p:cNvPr id="554" name="Google Shape;554;p31"/>
          <p:cNvSpPr txBox="1">
            <a:spLocks noGrp="1"/>
          </p:cNvSpPr>
          <p:nvPr>
            <p:ph type="title" idx="5"/>
          </p:nvPr>
        </p:nvSpPr>
        <p:spPr>
          <a:xfrm>
            <a:off x="2514684" y="3140765"/>
            <a:ext cx="1549800" cy="64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03</a:t>
            </a:r>
            <a:endParaRPr dirty="0"/>
          </a:p>
        </p:txBody>
      </p:sp>
      <p:sp>
        <p:nvSpPr>
          <p:cNvPr id="555" name="Google Shape;555;p31"/>
          <p:cNvSpPr txBox="1">
            <a:spLocks noGrp="1"/>
          </p:cNvSpPr>
          <p:nvPr>
            <p:ph type="title" idx="6"/>
          </p:nvPr>
        </p:nvSpPr>
        <p:spPr>
          <a:xfrm>
            <a:off x="5085735" y="3140765"/>
            <a:ext cx="1549800" cy="6417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dirty="0"/>
              <a:t>04</a:t>
            </a:r>
            <a:endParaRPr dirty="0"/>
          </a:p>
        </p:txBody>
      </p:sp>
      <p:sp>
        <p:nvSpPr>
          <p:cNvPr id="556" name="Google Shape;556;p31"/>
          <p:cNvSpPr txBox="1">
            <a:spLocks noGrp="1"/>
          </p:cNvSpPr>
          <p:nvPr>
            <p:ph type="subTitle" idx="7"/>
          </p:nvPr>
        </p:nvSpPr>
        <p:spPr>
          <a:xfrm>
            <a:off x="2144484" y="1986945"/>
            <a:ext cx="2290200" cy="36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Basics</a:t>
            </a:r>
            <a:endParaRPr dirty="0"/>
          </a:p>
        </p:txBody>
      </p:sp>
      <p:sp>
        <p:nvSpPr>
          <p:cNvPr id="557" name="Google Shape;557;p31"/>
          <p:cNvSpPr txBox="1">
            <a:spLocks noGrp="1"/>
          </p:cNvSpPr>
          <p:nvPr>
            <p:ph type="subTitle" idx="8"/>
          </p:nvPr>
        </p:nvSpPr>
        <p:spPr>
          <a:xfrm>
            <a:off x="4717635" y="1986945"/>
            <a:ext cx="2286000" cy="36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Getting Started</a:t>
            </a:r>
            <a:endParaRPr dirty="0"/>
          </a:p>
        </p:txBody>
      </p:sp>
      <p:sp>
        <p:nvSpPr>
          <p:cNvPr id="558" name="Google Shape;558;p31"/>
          <p:cNvSpPr txBox="1">
            <a:spLocks noGrp="1"/>
          </p:cNvSpPr>
          <p:nvPr>
            <p:ph type="subTitle" idx="9"/>
          </p:nvPr>
        </p:nvSpPr>
        <p:spPr>
          <a:xfrm>
            <a:off x="4715535" y="3691407"/>
            <a:ext cx="2290200" cy="36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US" dirty="0"/>
              <a:t>Advanced Topics</a:t>
            </a:r>
            <a:endParaRPr dirty="0"/>
          </a:p>
        </p:txBody>
      </p:sp>
      <p:sp>
        <p:nvSpPr>
          <p:cNvPr id="559" name="Google Shape;559;p31"/>
          <p:cNvSpPr txBox="1">
            <a:spLocks noGrp="1"/>
          </p:cNvSpPr>
          <p:nvPr>
            <p:ph type="subTitle" idx="13"/>
          </p:nvPr>
        </p:nvSpPr>
        <p:spPr>
          <a:xfrm>
            <a:off x="2107734" y="2333067"/>
            <a:ext cx="2363700" cy="49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a:t>What are all these terms?!</a:t>
            </a:r>
            <a:endParaRPr dirty="0"/>
          </a:p>
        </p:txBody>
      </p:sp>
      <p:sp>
        <p:nvSpPr>
          <p:cNvPr id="560" name="Google Shape;560;p31"/>
          <p:cNvSpPr txBox="1">
            <a:spLocks noGrp="1"/>
          </p:cNvSpPr>
          <p:nvPr>
            <p:ph type="subTitle" idx="14"/>
          </p:nvPr>
        </p:nvSpPr>
        <p:spPr>
          <a:xfrm>
            <a:off x="4678785" y="2333067"/>
            <a:ext cx="2363700" cy="491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US" dirty="0"/>
              <a:t>Create an account and find your first cache!</a:t>
            </a:r>
            <a:endParaRPr dirty="0"/>
          </a:p>
        </p:txBody>
      </p:sp>
      <p:sp>
        <p:nvSpPr>
          <p:cNvPr id="561" name="Google Shape;561;p31"/>
          <p:cNvSpPr txBox="1">
            <a:spLocks noGrp="1"/>
          </p:cNvSpPr>
          <p:nvPr>
            <p:ph type="subTitle" idx="15"/>
          </p:nvPr>
        </p:nvSpPr>
        <p:spPr>
          <a:xfrm>
            <a:off x="2144484" y="3691407"/>
            <a:ext cx="2290200" cy="3600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Best Practices</a:t>
            </a:r>
            <a:endParaRPr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F277-64DD-3148-853F-0B9857F30B22}"/>
              </a:ext>
            </a:extLst>
          </p:cNvPr>
          <p:cNvSpPr>
            <a:spLocks noGrp="1"/>
          </p:cNvSpPr>
          <p:nvPr>
            <p:ph type="title"/>
          </p:nvPr>
        </p:nvSpPr>
        <p:spPr>
          <a:xfrm>
            <a:off x="2159025" y="3265398"/>
            <a:ext cx="5151000" cy="562800"/>
          </a:xfrm>
        </p:spPr>
        <p:txBody>
          <a:bodyPr/>
          <a:lstStyle/>
          <a:p>
            <a:r>
              <a:rPr lang="en-US" dirty="0"/>
              <a:t>WiscBikeGal</a:t>
            </a:r>
          </a:p>
        </p:txBody>
      </p:sp>
      <p:sp>
        <p:nvSpPr>
          <p:cNvPr id="3" name="Subtitle 2">
            <a:extLst>
              <a:ext uri="{FF2B5EF4-FFF2-40B4-BE49-F238E27FC236}">
                <a16:creationId xmlns:a16="http://schemas.microsoft.com/office/drawing/2014/main" id="{1AAD772D-41E0-D94F-AEB6-76C1E3603D7D}"/>
              </a:ext>
            </a:extLst>
          </p:cNvPr>
          <p:cNvSpPr>
            <a:spLocks noGrp="1"/>
          </p:cNvSpPr>
          <p:nvPr>
            <p:ph type="subTitle" idx="1"/>
          </p:nvPr>
        </p:nvSpPr>
        <p:spPr>
          <a:xfrm>
            <a:off x="422564" y="1274616"/>
            <a:ext cx="8298872" cy="2068657"/>
          </a:xfrm>
        </p:spPr>
        <p:txBody>
          <a:bodyPr/>
          <a:lstStyle/>
          <a:p>
            <a:r>
              <a:rPr lang="en-US" dirty="0"/>
              <a:t>I cache alone, and being a woman, I am always keeping an eye on safety. And sometimes, you just don't feel like ducking into a scratchy, mosquito-filled, muddy woods. If you aren't dressed for walking in the woods, then go for the urban caches!</a:t>
            </a:r>
          </a:p>
        </p:txBody>
      </p:sp>
    </p:spTree>
    <p:extLst>
      <p:ext uri="{BB962C8B-B14F-4D97-AF65-F5344CB8AC3E}">
        <p14:creationId xmlns:p14="http://schemas.microsoft.com/office/powerpoint/2010/main" val="2822573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591A5C9E-AE1D-7844-A90D-7028A0C975DF}"/>
              </a:ext>
            </a:extLst>
          </p:cNvPr>
          <p:cNvSpPr>
            <a:spLocks noGrp="1"/>
          </p:cNvSpPr>
          <p:nvPr>
            <p:ph type="body" idx="1"/>
          </p:nvPr>
        </p:nvSpPr>
        <p:spPr/>
        <p:txBody>
          <a:bodyPr/>
          <a:lstStyle/>
          <a:p>
            <a:r>
              <a:rPr lang="en-US" dirty="0"/>
              <a:t>Make a plan and tell someone where you are going, especially when visiting remote areas.</a:t>
            </a:r>
          </a:p>
          <a:p>
            <a:r>
              <a:rPr lang="en-US" dirty="0"/>
              <a:t>Carry more water than you think you’ll need.</a:t>
            </a:r>
          </a:p>
          <a:p>
            <a:r>
              <a:rPr lang="en-US" dirty="0"/>
              <a:t>Understand the kind of wildlife you might encounter so you can tell the difference between harmless and dangerous.</a:t>
            </a:r>
          </a:p>
          <a:p>
            <a:r>
              <a:rPr lang="en-US" dirty="0"/>
              <a:t>Dress appropriately and carry supplies like water, sunscreen, bug spray, and more.</a:t>
            </a:r>
          </a:p>
          <a:p>
            <a:r>
              <a:rPr lang="en-US" dirty="0"/>
              <a:t>Know your limits. Stop if you’re uncomfortable. You don’t have to find every cache.</a:t>
            </a:r>
          </a:p>
          <a:p>
            <a:r>
              <a:rPr lang="en-US" dirty="0"/>
              <a:t>Have we mentioned lots of water?</a:t>
            </a:r>
          </a:p>
        </p:txBody>
      </p:sp>
      <p:sp>
        <p:nvSpPr>
          <p:cNvPr id="3" name="Title 2">
            <a:extLst>
              <a:ext uri="{FF2B5EF4-FFF2-40B4-BE49-F238E27FC236}">
                <a16:creationId xmlns:a16="http://schemas.microsoft.com/office/drawing/2014/main" id="{DCE9164B-F578-CC45-B1B6-5C923C1E4A53}"/>
              </a:ext>
            </a:extLst>
          </p:cNvPr>
          <p:cNvSpPr>
            <a:spLocks noGrp="1"/>
          </p:cNvSpPr>
          <p:nvPr>
            <p:ph type="title"/>
          </p:nvPr>
        </p:nvSpPr>
        <p:spPr/>
        <p:txBody>
          <a:bodyPr/>
          <a:lstStyle/>
          <a:p>
            <a:r>
              <a:rPr lang="en-US" dirty="0"/>
              <a:t>Safety</a:t>
            </a:r>
          </a:p>
        </p:txBody>
      </p:sp>
    </p:spTree>
    <p:extLst>
      <p:ext uri="{BB962C8B-B14F-4D97-AF65-F5344CB8AC3E}">
        <p14:creationId xmlns:p14="http://schemas.microsoft.com/office/powerpoint/2010/main" val="409672972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1EFC51D-0EDC-1442-8C0C-BE32288790CB}"/>
              </a:ext>
            </a:extLst>
          </p:cNvPr>
          <p:cNvSpPr>
            <a:spLocks noGrp="1"/>
          </p:cNvSpPr>
          <p:nvPr>
            <p:ph type="body" idx="1"/>
          </p:nvPr>
        </p:nvSpPr>
        <p:spPr>
          <a:xfrm>
            <a:off x="719750" y="1541011"/>
            <a:ext cx="5941053" cy="3337500"/>
          </a:xfrm>
        </p:spPr>
        <p:txBody>
          <a:bodyPr/>
          <a:lstStyle/>
          <a:p>
            <a:r>
              <a:rPr lang="en-US" dirty="0"/>
              <a:t>Be a responsible geocacher.</a:t>
            </a:r>
          </a:p>
          <a:p>
            <a:r>
              <a:rPr lang="en-US" dirty="0"/>
              <a:t>Carry out your trash.</a:t>
            </a:r>
          </a:p>
          <a:p>
            <a:r>
              <a:rPr lang="en-US" dirty="0"/>
              <a:t>Stick to the trail as much as possible. The easiest path to the cache is not always a straight line!</a:t>
            </a:r>
          </a:p>
          <a:p>
            <a:r>
              <a:rPr lang="en-US" dirty="0"/>
              <a:t>Do your best not to disturb the natural fauna of an area.</a:t>
            </a:r>
          </a:p>
          <a:p>
            <a:r>
              <a:rPr lang="en-US" dirty="0"/>
              <a:t>Minimize your impact on the environment.</a:t>
            </a:r>
          </a:p>
          <a:p>
            <a:endParaRPr lang="en-US" dirty="0"/>
          </a:p>
        </p:txBody>
      </p:sp>
      <p:sp>
        <p:nvSpPr>
          <p:cNvPr id="3" name="Title 2">
            <a:extLst>
              <a:ext uri="{FF2B5EF4-FFF2-40B4-BE49-F238E27FC236}">
                <a16:creationId xmlns:a16="http://schemas.microsoft.com/office/drawing/2014/main" id="{1A6048C0-F656-854E-B8B9-49A5EBEFC43F}"/>
              </a:ext>
            </a:extLst>
          </p:cNvPr>
          <p:cNvSpPr>
            <a:spLocks noGrp="1"/>
          </p:cNvSpPr>
          <p:nvPr>
            <p:ph type="title"/>
          </p:nvPr>
        </p:nvSpPr>
        <p:spPr/>
        <p:txBody>
          <a:bodyPr/>
          <a:lstStyle/>
          <a:p>
            <a:r>
              <a:rPr lang="en-US" dirty="0"/>
              <a:t>Leave No Trace</a:t>
            </a:r>
          </a:p>
        </p:txBody>
      </p:sp>
      <p:pic>
        <p:nvPicPr>
          <p:cNvPr id="5" name="Google Shape;1528;p54">
            <a:extLst>
              <a:ext uri="{FF2B5EF4-FFF2-40B4-BE49-F238E27FC236}">
                <a16:creationId xmlns:a16="http://schemas.microsoft.com/office/drawing/2014/main" id="{5D88A937-8518-A341-854B-6FB611121D82}"/>
              </a:ext>
            </a:extLst>
          </p:cNvPr>
          <p:cNvPicPr preferRelativeResize="0"/>
          <p:nvPr/>
        </p:nvPicPr>
        <p:blipFill>
          <a:blip r:embed="rId3">
            <a:alphaModFix/>
          </a:blip>
          <a:stretch>
            <a:fillRect/>
          </a:stretch>
        </p:blipFill>
        <p:spPr>
          <a:xfrm>
            <a:off x="6660803" y="1541011"/>
            <a:ext cx="2093138" cy="2401358"/>
          </a:xfrm>
          <a:prstGeom prst="rect">
            <a:avLst/>
          </a:prstGeom>
          <a:noFill/>
          <a:ln>
            <a:noFill/>
          </a:ln>
        </p:spPr>
      </p:pic>
    </p:spTree>
    <p:extLst>
      <p:ext uri="{BB962C8B-B14F-4D97-AF65-F5344CB8AC3E}">
        <p14:creationId xmlns:p14="http://schemas.microsoft.com/office/powerpoint/2010/main" val="5112990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4DF277-64DD-3148-853F-0B9857F30B22}"/>
              </a:ext>
            </a:extLst>
          </p:cNvPr>
          <p:cNvSpPr>
            <a:spLocks noGrp="1"/>
          </p:cNvSpPr>
          <p:nvPr>
            <p:ph type="title"/>
          </p:nvPr>
        </p:nvSpPr>
        <p:spPr>
          <a:xfrm>
            <a:off x="2159025" y="3113000"/>
            <a:ext cx="5151000" cy="562800"/>
          </a:xfrm>
        </p:spPr>
        <p:txBody>
          <a:bodyPr/>
          <a:lstStyle/>
          <a:p>
            <a:r>
              <a:rPr lang="en-US" dirty="0"/>
              <a:t>MTCLMBR</a:t>
            </a:r>
          </a:p>
        </p:txBody>
      </p:sp>
      <p:sp>
        <p:nvSpPr>
          <p:cNvPr id="3" name="Subtitle 2">
            <a:extLst>
              <a:ext uri="{FF2B5EF4-FFF2-40B4-BE49-F238E27FC236}">
                <a16:creationId xmlns:a16="http://schemas.microsoft.com/office/drawing/2014/main" id="{1AAD772D-41E0-D94F-AEB6-76C1E3603D7D}"/>
              </a:ext>
            </a:extLst>
          </p:cNvPr>
          <p:cNvSpPr>
            <a:spLocks noGrp="1"/>
          </p:cNvSpPr>
          <p:nvPr>
            <p:ph type="subTitle" idx="1"/>
          </p:nvPr>
        </p:nvSpPr>
        <p:spPr>
          <a:xfrm>
            <a:off x="1580250" y="1540800"/>
            <a:ext cx="5983500" cy="1650075"/>
          </a:xfrm>
        </p:spPr>
        <p:txBody>
          <a:bodyPr/>
          <a:lstStyle/>
          <a:p>
            <a:r>
              <a:rPr lang="en-US" dirty="0"/>
              <a:t>As a CO, I love descriptive logs and read every single log on my caches. It’s exciting to hear what your experience might have been.</a:t>
            </a:r>
          </a:p>
        </p:txBody>
      </p:sp>
    </p:spTree>
    <p:extLst>
      <p:ext uri="{BB962C8B-B14F-4D97-AF65-F5344CB8AC3E}">
        <p14:creationId xmlns:p14="http://schemas.microsoft.com/office/powerpoint/2010/main" val="425032034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4AF4D1B-A769-4F46-A639-BD6A63350F6A}"/>
              </a:ext>
            </a:extLst>
          </p:cNvPr>
          <p:cNvSpPr>
            <a:spLocks noGrp="1"/>
          </p:cNvSpPr>
          <p:nvPr>
            <p:ph type="body" idx="1"/>
          </p:nvPr>
        </p:nvSpPr>
        <p:spPr/>
        <p:txBody>
          <a:bodyPr/>
          <a:lstStyle/>
          <a:p>
            <a:r>
              <a:rPr lang="en-US" dirty="0"/>
              <a:t>Try to avoid short, generic logs like TFTC.</a:t>
            </a:r>
          </a:p>
          <a:p>
            <a:r>
              <a:rPr lang="en-US" dirty="0"/>
              <a:t>Take a moment to share your experience. Owners will appreciate it!</a:t>
            </a:r>
          </a:p>
          <a:p>
            <a:r>
              <a:rPr lang="en-US" dirty="0"/>
              <a:t>Mention the condition of the cache, especially if there is an issue.</a:t>
            </a:r>
          </a:p>
          <a:p>
            <a:r>
              <a:rPr lang="en-US" dirty="0"/>
              <a:t>Avoid spoilers in your log and/or photos. Subtle clues are OK, even appreciated by other cachers reading later.</a:t>
            </a:r>
          </a:p>
          <a:p>
            <a:r>
              <a:rPr lang="en-US" dirty="0"/>
              <a:t>Log your DNFs! They alert the cache owner of a potential problem.</a:t>
            </a:r>
          </a:p>
          <a:p>
            <a:endParaRPr lang="en-US" dirty="0"/>
          </a:p>
        </p:txBody>
      </p:sp>
      <p:sp>
        <p:nvSpPr>
          <p:cNvPr id="3" name="Title 2">
            <a:extLst>
              <a:ext uri="{FF2B5EF4-FFF2-40B4-BE49-F238E27FC236}">
                <a16:creationId xmlns:a16="http://schemas.microsoft.com/office/drawing/2014/main" id="{403F57F5-B43B-3F4F-BA98-10444A9F6773}"/>
              </a:ext>
            </a:extLst>
          </p:cNvPr>
          <p:cNvSpPr>
            <a:spLocks noGrp="1"/>
          </p:cNvSpPr>
          <p:nvPr>
            <p:ph type="title"/>
          </p:nvPr>
        </p:nvSpPr>
        <p:spPr/>
        <p:txBody>
          <a:bodyPr/>
          <a:lstStyle/>
          <a:p>
            <a:r>
              <a:rPr lang="en-US" dirty="0"/>
              <a:t>Logging a Cache</a:t>
            </a:r>
          </a:p>
        </p:txBody>
      </p:sp>
    </p:spTree>
    <p:extLst>
      <p:ext uri="{BB962C8B-B14F-4D97-AF65-F5344CB8AC3E}">
        <p14:creationId xmlns:p14="http://schemas.microsoft.com/office/powerpoint/2010/main" val="283757675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grpSp>
        <p:nvGrpSpPr>
          <p:cNvPr id="587" name="Google Shape;587;p34"/>
          <p:cNvGrpSpPr/>
          <p:nvPr/>
        </p:nvGrpSpPr>
        <p:grpSpPr>
          <a:xfrm>
            <a:off x="3000747" y="-495974"/>
            <a:ext cx="5291253" cy="3936944"/>
            <a:chOff x="3000747" y="-495974"/>
            <a:chExt cx="5291253" cy="3936944"/>
          </a:xfrm>
        </p:grpSpPr>
        <p:sp>
          <p:nvSpPr>
            <p:cNvPr id="588" name="Google Shape;588;p34"/>
            <p:cNvSpPr/>
            <p:nvPr/>
          </p:nvSpPr>
          <p:spPr>
            <a:xfrm rot="-105556">
              <a:off x="3013380" y="276218"/>
              <a:ext cx="4955403" cy="3088744"/>
            </a:xfrm>
            <a:custGeom>
              <a:avLst/>
              <a:gdLst/>
              <a:ahLst/>
              <a:cxnLst/>
              <a:rect l="l" t="t" r="r" b="b"/>
              <a:pathLst>
                <a:path w="53286" h="27151" extrusionOk="0">
                  <a:moveTo>
                    <a:pt x="0" y="1"/>
                  </a:moveTo>
                  <a:lnTo>
                    <a:pt x="13186" y="27150"/>
                  </a:lnTo>
                  <a:lnTo>
                    <a:pt x="53286" y="2199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589;p34"/>
            <p:cNvSpPr/>
            <p:nvPr/>
          </p:nvSpPr>
          <p:spPr>
            <a:xfrm rot="1529296" flipH="1">
              <a:off x="2901917" y="652911"/>
              <a:ext cx="5488913" cy="913567"/>
            </a:xfrm>
            <a:custGeom>
              <a:avLst/>
              <a:gdLst/>
              <a:ahLst/>
              <a:cxnLst/>
              <a:rect l="l" t="t" r="r" b="b"/>
              <a:pathLst>
                <a:path w="26040" h="13601" extrusionOk="0">
                  <a:moveTo>
                    <a:pt x="8978" y="1"/>
                  </a:moveTo>
                  <a:lnTo>
                    <a:pt x="1" y="13219"/>
                  </a:lnTo>
                  <a:lnTo>
                    <a:pt x="26039" y="13600"/>
                  </a:lnTo>
                  <a:lnTo>
                    <a:pt x="89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solidFill>
              </a:endParaRPr>
            </a:p>
          </p:txBody>
        </p:sp>
      </p:grpSp>
      <p:sp>
        <p:nvSpPr>
          <p:cNvPr id="590" name="Google Shape;590;p34"/>
          <p:cNvSpPr txBox="1">
            <a:spLocks noGrp="1"/>
          </p:cNvSpPr>
          <p:nvPr>
            <p:ph type="title"/>
          </p:nvPr>
        </p:nvSpPr>
        <p:spPr>
          <a:xfrm>
            <a:off x="702436" y="1483471"/>
            <a:ext cx="2680800" cy="101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t>SWAG</a:t>
            </a:r>
            <a:endParaRPr dirty="0"/>
          </a:p>
        </p:txBody>
      </p:sp>
      <p:sp>
        <p:nvSpPr>
          <p:cNvPr id="591" name="Google Shape;591;p34"/>
          <p:cNvSpPr txBox="1">
            <a:spLocks noGrp="1"/>
          </p:cNvSpPr>
          <p:nvPr>
            <p:ph type="subTitle" idx="1"/>
          </p:nvPr>
        </p:nvSpPr>
        <p:spPr>
          <a:xfrm flipH="1">
            <a:off x="702000" y="2648081"/>
            <a:ext cx="2760600" cy="153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000" dirty="0"/>
              <a:t>Trade even, trade up, or do not trade at all.</a:t>
            </a:r>
            <a:endParaRPr sz="2000" dirty="0"/>
          </a:p>
        </p:txBody>
      </p:sp>
      <p:pic>
        <p:nvPicPr>
          <p:cNvPr id="1026" name="Picture 2">
            <a:extLst>
              <a:ext uri="{FF2B5EF4-FFF2-40B4-BE49-F238E27FC236}">
                <a16:creationId xmlns:a16="http://schemas.microsoft.com/office/drawing/2014/main" id="{36C131E7-E07B-EE44-AB98-82CE0A9DE2E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627" y="1031450"/>
            <a:ext cx="3755670" cy="3080600"/>
          </a:xfrm>
          <a:prstGeom prst="rect">
            <a:avLst/>
          </a:prstGeom>
          <a:noFill/>
          <a:extLst>
            <a:ext uri="{909E8E84-426E-40DD-AFC4-6F175D3DCCD1}">
              <a14:hiddenFill xmlns:a14="http://schemas.microsoft.com/office/drawing/2010/main">
                <a:solidFill>
                  <a:srgbClr val="FFFFFF"/>
                </a:solidFill>
              </a14:hiddenFill>
            </a:ext>
          </a:extLst>
        </p:spPr>
      </p:pic>
      <p:sp>
        <p:nvSpPr>
          <p:cNvPr id="593" name="Google Shape;593;p34"/>
          <p:cNvSpPr/>
          <p:nvPr/>
        </p:nvSpPr>
        <p:spPr>
          <a:xfrm rot="-96880">
            <a:off x="6299835" y="3831503"/>
            <a:ext cx="758034" cy="1223902"/>
          </a:xfrm>
          <a:custGeom>
            <a:avLst/>
            <a:gdLst/>
            <a:ahLst/>
            <a:cxnLst/>
            <a:rect l="l" t="t" r="r" b="b"/>
            <a:pathLst>
              <a:path w="3381" h="8328" extrusionOk="0">
                <a:moveTo>
                  <a:pt x="512" y="5572"/>
                </a:moveTo>
                <a:lnTo>
                  <a:pt x="3380" y="8327"/>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594;p34"/>
          <p:cNvSpPr/>
          <p:nvPr/>
        </p:nvSpPr>
        <p:spPr>
          <a:xfrm rot="-96880">
            <a:off x="6287922" y="3450186"/>
            <a:ext cx="3254546" cy="1571615"/>
          </a:xfrm>
          <a:custGeom>
            <a:avLst/>
            <a:gdLst/>
            <a:ahLst/>
            <a:cxnLst/>
            <a:rect l="l" t="t" r="r" b="b"/>
            <a:pathLst>
              <a:path w="14516" h="10694" extrusionOk="0">
                <a:moveTo>
                  <a:pt x="1" y="2366"/>
                </a:moveTo>
                <a:lnTo>
                  <a:pt x="3380" y="10693"/>
                </a:lnTo>
                <a:lnTo>
                  <a:pt x="14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12185664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5BC9BBE-048B-934D-8C8E-12B9DD4D3973}"/>
              </a:ext>
            </a:extLst>
          </p:cNvPr>
          <p:cNvSpPr>
            <a:spLocks noGrp="1"/>
          </p:cNvSpPr>
          <p:nvPr>
            <p:ph type="body" idx="1"/>
          </p:nvPr>
        </p:nvSpPr>
        <p:spPr/>
        <p:txBody>
          <a:bodyPr/>
          <a:lstStyle/>
          <a:p>
            <a:r>
              <a:rPr lang="en-US" dirty="0"/>
              <a:t>Trade items are usually inexpensive trinkets, but they don’t have to be junk.</a:t>
            </a:r>
          </a:p>
          <a:p>
            <a:r>
              <a:rPr lang="en-US" dirty="0"/>
              <a:t>Good examples include small toys, key chains, magnets.</a:t>
            </a:r>
          </a:p>
          <a:p>
            <a:r>
              <a:rPr lang="en-US" dirty="0"/>
              <a:t>Some cachers make their own signature items to leave in caches.</a:t>
            </a:r>
          </a:p>
          <a:p>
            <a:r>
              <a:rPr lang="en-US" dirty="0"/>
              <a:t>Make sure whatever you’re trading fits in the container.</a:t>
            </a:r>
          </a:p>
          <a:p>
            <a:r>
              <a:rPr lang="en-US" dirty="0"/>
              <a:t>If you can’t trade, don’t take anything!</a:t>
            </a:r>
          </a:p>
        </p:txBody>
      </p:sp>
      <p:sp>
        <p:nvSpPr>
          <p:cNvPr id="3" name="Title 2">
            <a:extLst>
              <a:ext uri="{FF2B5EF4-FFF2-40B4-BE49-F238E27FC236}">
                <a16:creationId xmlns:a16="http://schemas.microsoft.com/office/drawing/2014/main" id="{4C771D43-E085-1448-8268-744797A5CD96}"/>
              </a:ext>
            </a:extLst>
          </p:cNvPr>
          <p:cNvSpPr>
            <a:spLocks noGrp="1"/>
          </p:cNvSpPr>
          <p:nvPr>
            <p:ph type="title"/>
          </p:nvPr>
        </p:nvSpPr>
        <p:spPr/>
        <p:txBody>
          <a:bodyPr/>
          <a:lstStyle/>
          <a:p>
            <a:r>
              <a:rPr lang="en-US" dirty="0"/>
              <a:t>Trading SWAG</a:t>
            </a:r>
          </a:p>
        </p:txBody>
      </p:sp>
    </p:spTree>
    <p:extLst>
      <p:ext uri="{BB962C8B-B14F-4D97-AF65-F5344CB8AC3E}">
        <p14:creationId xmlns:p14="http://schemas.microsoft.com/office/powerpoint/2010/main" val="143528264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EF5D0DD-B788-E549-862B-EDDF5259CFBB}"/>
              </a:ext>
            </a:extLst>
          </p:cNvPr>
          <p:cNvSpPr>
            <a:spLocks noGrp="1"/>
          </p:cNvSpPr>
          <p:nvPr>
            <p:ph type="body" idx="1"/>
          </p:nvPr>
        </p:nvSpPr>
        <p:spPr/>
        <p:txBody>
          <a:bodyPr/>
          <a:lstStyle/>
          <a:p>
            <a:r>
              <a:rPr lang="en-US" dirty="0"/>
              <a:t>Keep it safe, legal, and family friendly.</a:t>
            </a:r>
          </a:p>
          <a:p>
            <a:r>
              <a:rPr lang="en-US" dirty="0"/>
              <a:t>Avoid alcohol, drugs, explosives, matches, lighters, knives, weapons, etc.</a:t>
            </a:r>
          </a:p>
          <a:p>
            <a:r>
              <a:rPr lang="en-US" dirty="0"/>
              <a:t>No soap bubbles or other liquids. (They explode!)</a:t>
            </a:r>
          </a:p>
          <a:p>
            <a:r>
              <a:rPr lang="en-US" dirty="0"/>
              <a:t>No food or heavily scented items. (Attracts wildlife!)</a:t>
            </a:r>
          </a:p>
          <a:p>
            <a:r>
              <a:rPr lang="en-US" dirty="0"/>
              <a:t>Remember that caches are out in the elements year-round with significant temperature fluctuations over time.</a:t>
            </a:r>
          </a:p>
        </p:txBody>
      </p:sp>
      <p:sp>
        <p:nvSpPr>
          <p:cNvPr id="3" name="Title 2">
            <a:extLst>
              <a:ext uri="{FF2B5EF4-FFF2-40B4-BE49-F238E27FC236}">
                <a16:creationId xmlns:a16="http://schemas.microsoft.com/office/drawing/2014/main" id="{878DB310-EE1A-BD4C-88B8-A7E9E525CAB4}"/>
              </a:ext>
            </a:extLst>
          </p:cNvPr>
          <p:cNvSpPr>
            <a:spLocks noGrp="1"/>
          </p:cNvSpPr>
          <p:nvPr>
            <p:ph type="title"/>
          </p:nvPr>
        </p:nvSpPr>
        <p:spPr/>
        <p:txBody>
          <a:bodyPr/>
          <a:lstStyle/>
          <a:p>
            <a:r>
              <a:rPr lang="en-US" dirty="0"/>
              <a:t>More on SWAG</a:t>
            </a:r>
          </a:p>
        </p:txBody>
      </p:sp>
    </p:spTree>
    <p:extLst>
      <p:ext uri="{BB962C8B-B14F-4D97-AF65-F5344CB8AC3E}">
        <p14:creationId xmlns:p14="http://schemas.microsoft.com/office/powerpoint/2010/main" val="2250116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51083E9-1DE5-1B41-80C9-F407D1205CA3}"/>
              </a:ext>
            </a:extLst>
          </p:cNvPr>
          <p:cNvSpPr>
            <a:spLocks noGrp="1"/>
          </p:cNvSpPr>
          <p:nvPr>
            <p:ph type="body" idx="1"/>
          </p:nvPr>
        </p:nvSpPr>
        <p:spPr/>
        <p:txBody>
          <a:bodyPr/>
          <a:lstStyle/>
          <a:p>
            <a:r>
              <a:rPr lang="en-US" dirty="0"/>
              <a:t>Carry a pen or pencil. Keep extras in your caching bag and your car.</a:t>
            </a:r>
          </a:p>
          <a:p>
            <a:r>
              <a:rPr lang="en-US" dirty="0"/>
              <a:t>Pens can freeze in cold weather!</a:t>
            </a:r>
          </a:p>
          <a:p>
            <a:r>
              <a:rPr lang="en-US" dirty="0"/>
              <a:t>Replace it exactly as you found it! You may think you are helping by moving the cache to a ”better” spot, but you could be compromising the integrity of the cache. If you think it is wrong, message the CO so they can fix it if needed.</a:t>
            </a:r>
          </a:p>
          <a:p>
            <a:r>
              <a:rPr lang="en-US" dirty="0"/>
              <a:t>Logs in the lid.</a:t>
            </a:r>
          </a:p>
          <a:p>
            <a:endParaRPr lang="en-US" dirty="0"/>
          </a:p>
          <a:p>
            <a:endParaRPr lang="en-US" dirty="0"/>
          </a:p>
        </p:txBody>
      </p:sp>
      <p:sp>
        <p:nvSpPr>
          <p:cNvPr id="3" name="Title 2">
            <a:extLst>
              <a:ext uri="{FF2B5EF4-FFF2-40B4-BE49-F238E27FC236}">
                <a16:creationId xmlns:a16="http://schemas.microsoft.com/office/drawing/2014/main" id="{495635E2-7332-2A40-B694-2903ACF0024C}"/>
              </a:ext>
            </a:extLst>
          </p:cNvPr>
          <p:cNvSpPr>
            <a:spLocks noGrp="1"/>
          </p:cNvSpPr>
          <p:nvPr>
            <p:ph type="title"/>
          </p:nvPr>
        </p:nvSpPr>
        <p:spPr/>
        <p:txBody>
          <a:bodyPr/>
          <a:lstStyle/>
          <a:p>
            <a:r>
              <a:rPr lang="en-US" dirty="0"/>
              <a:t>Other Tips</a:t>
            </a:r>
          </a:p>
        </p:txBody>
      </p:sp>
      <p:pic>
        <p:nvPicPr>
          <p:cNvPr id="2052" name="Picture 4" descr="data:image/jpeg;base64,/9j/4AAQSkZJRgABAQAAAQABAAD/2wCEAAkGBxISEBATEhASFRUSFRAVEBUVFRAQFhAVFRUWFxYSFhUYHSggGBolGxUVITEhJSkrLi4uFyAzODMsNygtLisBCgoKDg0OGhAQGy0iICUrLS0rLS0tLS0tKy0tLS4rLS0tKy0tLS0tLS4tKy0tLS0tLS8tKy0tLS0tLS8tLS0tK//AABEIAOEA4QMBIgACEQEDEQH/xAAcAAEAAgIDAQAAAAAAAAAAAAAAAQIFBwMEBgj/xABBEAACAQIDBQUECAUCBgMAAAABAgADEQQSIQUGMUFREyJhcYEHMpGhFCNCUmKxwdFykrLh8DOiJFOCg5PxFUNj/8QAGgEBAAMBAQEAAAAAAAAAAAAAAAECAwQFBv/EACgRAQEAAgIBAwMEAwEAAAAAAAABAhEDITEEEkEFE1EiYXHRobHhQv/aAAwDAQACEQMRAD8A3fERAREQEREBERAREQEREBERAREQEREBERAREQEREBERAREQEREBERAREQEREBERAREQEREBERAREQEREBERAREQEREBERAREQEREBERAREQEREBERAREQEREBERAREQErUcKCWIAAJJJAAA4knkJaar9qe8DMzYZGKogGe3Co+hOf8AAo5c2tfhK5Ze2Dubze1WlSJp4RO1b77A5D4qosWHiSo6XnkhvHtPGMb4moi8bUg2g8qQHzYzyWFoFm0va9yebeJM97uzs9QhzBeHA9mfk1z/ALZxc3PlJ0tjjth8bVrro2Jrk88w1/qM4sJtXEqRlxtVbWtc1lH+y87u06Qzm1vgo/IL+U6tHBXP/v8AeY7sm0+L09rsreLaCpnuuJQDvGmaWIy+arlqD1v5T0Ox9+MPVIWrai+gBJJpMTyDkAqb6WYLrwvPE4XA5OuYDQjNmTx0tUXzGYTixjJVv2o7x0FVbZv+q1g48wGl8fVZRNwbkiaz3f3jbBFadZy1E6EcewB92pTPOmb+7ytp0OykcMAQQQQCCNQQeBBndx8kzm4pZpaIiaIIiICIiAiIgIiICIiAiIgIiICIiAiIgJ86bx1zUJYk3erWz6887H04r8J9EVmsrHoCfgJomhszt8SaYYL9YWBOgANyST6fKZcq0m2P2bgzp3TyM9fg8W6U8gUC/G7Vf6VYD5SMqU+7T16ueLeQ5SoE5MuP3eVpk6z4Asb5h8P7y+HwJRgSAw8LA/AgidlBacqmReI90dp6qMuVT5IwykHwUkj1psD4TCbRW368/TX9ZlLA8RedDa+FYLnBLJ14lfAzG8eltsDUr5iE48l8/u+R4fCbS9nGNLYY0iSexIyX5I17L6EEeVpqPDKWrADmf8P+eE2l7P7dviwAbIEUnlcljb5Tp4t45SRle3t4iJ3IIiICIiAiIgIiICIiAiIgIiICIiAiIgceITMjr95WHxFp81bw7ZfDY0Movk0qLwDXOqmfSuIfKjt0Vj8BefMu/GGWpUashGrZaoH2Klhr5MLGZ8k67Jl7bt7XYu1KOJQPSb+JCQHQ+I/WZdUmm9mBqd3Rir8mUlSPC45T02A33rJ3alJWF9GW6kDxvoflMYt+m+K94yyBMDh98cO1s2ZTzvyndG8OFIv2y/EfvI9+Km4yonc2XUXOabi6OCGB53nnKu82GUX7VT0sQfCYLEb7976lNRwY6/KV8+FpdsptDBjB4uqPey/6I5vm1X+82nuXsk4bCrm1qVSatY/ia2nkBYek1juFgamMxivWLPl71Rm10HAeHITdk3ww1dmyIiaITeJEQEREsERF4CJ5nefe1MKCFAd9eYyqfxG+npc+E8Fid9MdVY2rFAeC00Rbf9TWJ+Epc4nVbjiar2Tt6uqP2tbEFrdxmNQgHyWwtMhsXebGFrdpTrC/B07NiPBl/Yyn38flb2V7/FYlKSPUqMFRAWdjwAHOaM3r9sGIq1CuD+qog6MQDVqjqb/6Y46DXx5T12+m9hrYZBRK0mSoDilrC6qgUkA295S33ddNNdJpv6OO0d2CZixPcvkHil9deOvWRnyyRW2Yzt7rYntFxNHvs71cwN6dVibHkcx1X0nDjfaDja7ENXNMHgtL6sD194/Ga42ptEq2ROP2j08BOiaJIzl9NLk6G/RRe587AfrTHDPKbt1GEmVbNobdxCMGGIrXHWpU1+Jm0dyN8UxQFOo69p9k3Hf8Dbn+c+XTizwFz5kufnO1gcdXRgycV1BsAR0I5g+U1wwuPytjNPsmJ4L2T77NtDDulYWr4fIKnH6xWvlqa8DoQfLxnvRNWm3Q29Vy4Wuf/wA3+Yt+s+Str41/pWIyk2d7FepU6es+p99quXA1vEKPmD+k+UqXeqserM3xN5FPLJUKpKW4EcZdjOOnVUniAeY0lKwF+6dfynJlj2zs0vUnWesOUg5uoimqnQjh05zXGT5TjJ8qZ7zO7B2XUqsLCw0ux0A/c+AnTwr0ltlp5j48BNkezfANiMSjP7lPvEcALcBbztNdRbbaO6OwqeDw6Io7zAGqx4sbcPADpM5ecGaSrQbc0SAZBaVStEpmiEbXiImiXW2lj6eHpPVqtlRBcnryAHUk6TVu0t7MTjKgp0Awzmyqh1I6XHL8+dhpOx7UtqNVxNPCpfJRVala32ne+VT5Lb+c9J6fcjd1cPSDML1agu55qDrkHTx8ZS9jp7I3GDZXxbZjp9WhyovgWGrHyt6z1uD2bRpC1OlTQfhVR8521WImMnhOwiYvaGwcPW96koP3l7jDxuOPrMpEXGVG2oN60pUsWmDesrOwFVGYX1uMiVL8zlJ+E8PvXhFofWgWUkhl4ZH1JHlpOtvZjWr4/FVje5rPl43Co2VB/KqzBbwbaqYgqahv2ahV/ERwLdTY/lOXLg3nNeF8pMpNsViql2LkanUD9TJweGNVxmvY+XpqdAJy4DBFzmOpOov+ZE9LgcGlMBiLniAeHmba9dOJmufNMJqM8unAu7Rp6vbLwDa5W/hNrtw5TlWgoFlW/Tjp10X95l6TPWZEbM7k2RFAzkaDL+FfDQC89Th9zK1F0GKtTptyp5ah/mOlx0sfCcuXJb+rK9Mbfy8pupvJU2diRVVbowC1kNxnS99Cb2I4j4T6MwmIV1VlNwwDA9QRcGaZ3w3CehRatSft6QuxbKA6KeBOXRgBx0H7bR3JosmAwga4YUKIIPEd0Tv450v4Y32o4jJgD4t+Ssf2nzNhUFs1+M+h/bFU/wCGRB9oVf6bCfNNOqykiWylXnl36rC+to+lWFgJ0WxN+N5TtLynt2vZL5ZBTcXMsFvKhp2aFInlJk0iu7svClmAm/fZ7swUcNmtrU/pHD53+U1Puhss1KqIBcsQJv6lRCIqqNFAUeQGktGdq+aTmlIkodhH0k5pwpLSlWXvEpEgdqIiXWat+i59tYwPr9fQbzVaKlfTumbMw40HlPCb10ThtojGLqClPt15lBde1HXLqD4PflPabOxS1EVkYFWAII8ZTGzsvTuxES4RErUcKLk2EDQXtO3ZbC16lQDuVCzoeoJuV8wTNYNQLVET+b9ZuT2sb39q/wBFRAUX37nUG/Po2nDlfXU2GsNnYb/iip5qbfEfpKXLW6nfTJYHDZVLHlYDT3jyHlz+E5qYZnVV948Oi9WNv85Ts1lAt0UD1ZtSfy+U7myMIvZriUbOlQlSeaVF40mHL7w6gzgzlmNzYclsm3u90N08tBKtOpeo5U30zEhh3iTyAubDhNg7Swi1KAFV9Es7MBobDU5enHSeT3bpUaVLDO5d2xBCKFJ+rZrknQ6aAA+U9RtHFUXYYdmYltXVD7qjm55C9vlHB7Pt5XLzfzfKMMZMf5Y3Z+1aYbIEtSIsQdbHhcDpa1/M+udprl4e79k/pPG16ApOVLBiOJHI9LzObAxjklCpKa6/cPQkzn9H6zkw5ftck6+NfH/P9KcfJu+3Ly8V7XcVd6a34IL+pM0JtHBlNfE3ty6Tdvtm2bXpOMUq58OwRHtxoMNAT+E349dNNL6cxeOBuMvHrPauTpkYac9CnbU+k5SFYaAA+Gk4uw8ZHuht3aBF7kTLYM3OkwFOkRwYzO7Ixioe8pPiP2lbYq3L7KNk6vWYe4LL5n+35zYicDPBey/eFK9OpRC5ChzIObobAnzv8iJ74Du+cvLNIsu1IlgJOWKIEm8AQZWrF4kSZA7kREnazF7wbL7en3bB0uUJ4G/FD4HT1AM17gXr4N2FE5Mp71CpqnpzXzW46DiZtadDamyaNcfWJcjgw7rL5GZ5Y3zFpfivN7M38Rjkq4eoj+BQhvFcxBP5ztYrf7B0zZzVU9DTYfM6Tp4ncc3vSxHo63+JXj8J0a24+Jc3NaiPFe1T5LaJlmnWLkxftNpWPZUKhAB7zjKPTUL8XEwWL30xVc5KaspcEKE79Rr6dw5RYfwr/wBwzPYT2bpmDVq5J/AoU/8Aka7T1Oydg4fDA9jSVSeLe87ebHWW3ar00NjNgVaNUjEJlfRsuhtmFwb8zJGGW6tlGZeBtqPWbp3u3dGKpd23apc0z16ofA/nNT4nCFGZSLFSVYdCDY/lMOSWVpjqxisZY8R/mmgnV2FjhgqrI4L4asAK6jjblUXpUQ6jrw5zMdnKYjZy1FIOl+B6HkZPHySfpy8XyjLj6en2RTahVqurBsuHqVcM6+66tYLVX0Ym3IidXD4ghswY343ub35kmYrczbBoVRg8Rltmb6Mze6jPo1Jj/wAqoD6HWbE3f2LSJFVsO9MU2YKlRs7O97EnlkW1h14zzfW8M4d23WPnf7OPLgtskcm7+xCVFStcKfdTUM99bnoJ6W+gAAAHADQCcbMSbmSpnzPN9SvLvjw6x/zf5/rw7uL0+PFOvLlyq6NSqqro4KsrAMGB0KkHiDPnv2oezx9n1DVogvhah7h1JoMf/qc8x0bnwOvH6GpUS3lObFYRKtNqVRQ6OCrq2oYGfU/R8ufLh1yTr/zfnSuet9PjIIQZcTZe/u4Qwda+UmjUJ7GoNCDx7NvxD5j1nkf/AIRPvN8v2nqX92VxtYQOJktm4NqhGhC9evgJk8NsiiuuW56sc0ylGw5Slynw1x49M1uZW+j4mg/IMFb+Fu6fzm858/0G1HmLTfdFu6t+gv8ACTx1XOOS0gyC0rea7ZrGReVvIJkC15MpeIGQiIhYkESYgUYSJcyCYACSWlLxAEzGba2NTr0qilVDOBZwFDXGoubXtcfCZImBIs2NOV938SrlDh6hNzYqjEHXiCBa048VgalF8lRCrWBsbcDwOk3TMLvTsMYml3QO1S5pnr1Q+B+R9ZleLrppM/y0/tbZK11HJhwPhzE2XsXa2dnolcppm1E5g3a01AsTqSG0vY8RPEZSCQQQQSCDoQRxBk0+4xqIctQAFW65SDlPIXtx8Phxeq4p6ji+1n4b8cx322grXnbw2HvqfQdZhd2NojFUlq5SpBK1FII762vbw5/KelRrzxfpn0WYctz5+9Xqfn97/SvLlZ0tESGNhc6AcT0n2Es05nW2ps6liKT0ayBkcWYfkQeRB1BnzzvXsc4HF1MOagcLZkYEXKtwzAe63UevObN3w36sWo4U68Hq8/EJ0/i+HWa03x2g1XsjUsz27r65ioGoYknXNM8rKmdMdRec4M6eDnpth7r4jEkWQqnN2BUAeA5zLXa+9OfcrZhxGKpi3cpkPUPgOA9TYTc95id39i08JSCIOOrseLnqf2mSzTbHHUZZZbrkzRmlbzjJltK7csqTKQTKnbkicWaIO2VvJvKSYXTeReRF4EkyCZBMmAvIgyt4Fs0i8gSYFhJBlZIMDx+/Gwr3xNMaj/WA5j/menOeKBm5zY6Ga03t2H9Gq5kH1VQnL+A80/b+0x5MfmNMMvhlt1doAoV+0CzNyvnYtm+JtPV0qs1Pg8UabqynUfMdDPfbK2mroGB053+yRxBmTS9vQviFVSzEADiek1Pvrv21Z2oYdrU+DMPtHnY/54dZ1d/97nqu2HpGyL7xB1b+/wCmnMzx+HQWu2luHW/hNpbpjpk9nYVqjBVBJJ0A1JJmxdmbqUezUV6VOo+pJIDZb27o8NJrbZu1qtGtTqppk+zycHRg3n8purZtcVaNKqAQKiqwB4gML2M0w0rm6mB2FhqRumHpKeoRZlEtIk2l2a5lWlgJR42nSJVjBlGMIWDSLysQlN4kSZGjTLXkkysSF0kxIk3gTIgmQTASDIkQLQJW8XgXgGReIHIJwbRwa1qbU3F1YeoPIjxBnJeWDQNQ7W2e+HqtTfl7p5OvJhOPC49qYdQdHFmH+fD1myN6NijFUSBYVEuaR8eanwP7TU9YFSVYEFSQwPEEcQZz5Y6rbG7Yyrs/vMxa9yT6k3MNQE7jvMxu/uxVxRze5S5uR73gg5+fCJbU9Rg9l7NavWp0l4uQL/dHNvQXPpN20aQRVRRYKFVfAAWE62ytj0cOgWkgHVjYsx6kzvMZtjNMMrtSJMiWVBKNLyriBwtKmXaUMmIqt5EQTJpE3iViQMzeRIkyFyWlYMCbxeQDIgSTIiRAXkILCTFoFiYlZF4F80kNOOWAgTeeV3p3S+k1BUpsqOdKlwbP0bTnPUXgyLNpl08jsjcejTIas3asPs2yoPTi3rPUhQLACwHADQDwnLacbRJpFu/KLyGgGQTJQiIlc0IWlWgNKtAo04yZZpQyYKkyIkXki+aJx3iNI2zUSLxeVXTBMqTKkwLXkgyl4BgXvEreLwLQZQGSDAkSLxIECbSwOkpeRAteTecd5Km0CzcZRpdmvOMmEIkEypbWVMISTKkxKkwLAw0pmkXgUYzjYyxM4yZaIqSZXNBlbwhyZonHeIGciIlWisrziICBJiBECIgJYcIiBBkSYgRIMRAmQeMRAg/rIiIRVXnE8RCAytXlEQIEPwH+c4iBwPKxEtEVVpB4xEIIiIH/2Q==">
            <a:extLst>
              <a:ext uri="{FF2B5EF4-FFF2-40B4-BE49-F238E27FC236}">
                <a16:creationId xmlns:a16="http://schemas.microsoft.com/office/drawing/2014/main" id="{19A1ADBF-35E8-1544-BAFD-AC983B36E1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17465" y="3958196"/>
            <a:ext cx="1013114" cy="1013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186009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321"/>
        <p:cNvGrpSpPr/>
        <p:nvPr/>
      </p:nvGrpSpPr>
      <p:grpSpPr>
        <a:xfrm>
          <a:off x="0" y="0"/>
          <a:ext cx="0" cy="0"/>
          <a:chOff x="0" y="0"/>
          <a:chExt cx="0" cy="0"/>
        </a:xfrm>
      </p:grpSpPr>
      <p:grpSp>
        <p:nvGrpSpPr>
          <p:cNvPr id="1322" name="Google Shape;1322;p49"/>
          <p:cNvGrpSpPr/>
          <p:nvPr/>
        </p:nvGrpSpPr>
        <p:grpSpPr>
          <a:xfrm rot="8100000">
            <a:off x="3537499" y="796626"/>
            <a:ext cx="2068677" cy="1991059"/>
            <a:chOff x="3653113" y="1123801"/>
            <a:chExt cx="2022364" cy="1946483"/>
          </a:xfrm>
        </p:grpSpPr>
        <p:sp>
          <p:nvSpPr>
            <p:cNvPr id="1323" name="Google Shape;1323;p49"/>
            <p:cNvSpPr/>
            <p:nvPr/>
          </p:nvSpPr>
          <p:spPr>
            <a:xfrm rot="5400000">
              <a:off x="3397714" y="1379200"/>
              <a:ext cx="1946483" cy="1435685"/>
            </a:xfrm>
            <a:custGeom>
              <a:avLst/>
              <a:gdLst/>
              <a:ahLst/>
              <a:cxnLst/>
              <a:rect l="l" t="t" r="r" b="b"/>
              <a:pathLst>
                <a:path w="13371" h="9862" extrusionOk="0">
                  <a:moveTo>
                    <a:pt x="0" y="0"/>
                  </a:moveTo>
                  <a:lnTo>
                    <a:pt x="1144" y="9861"/>
                  </a:lnTo>
                  <a:lnTo>
                    <a:pt x="13371" y="563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1324" name="Google Shape;1324;p49"/>
            <p:cNvSpPr/>
            <p:nvPr/>
          </p:nvSpPr>
          <p:spPr>
            <a:xfrm rot="5400000">
              <a:off x="3998877" y="1393685"/>
              <a:ext cx="1946483" cy="1406715"/>
            </a:xfrm>
            <a:custGeom>
              <a:avLst/>
              <a:gdLst/>
              <a:ahLst/>
              <a:cxnLst/>
              <a:rect l="l" t="t" r="r" b="b"/>
              <a:pathLst>
                <a:path w="13371" h="9663" extrusionOk="0">
                  <a:moveTo>
                    <a:pt x="0" y="4030"/>
                  </a:moveTo>
                  <a:lnTo>
                    <a:pt x="8847" y="1"/>
                  </a:lnTo>
                  <a:lnTo>
                    <a:pt x="13371" y="966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1325" name="Google Shape;1325;p49"/>
          <p:cNvSpPr txBox="1">
            <a:spLocks noGrp="1"/>
          </p:cNvSpPr>
          <p:nvPr>
            <p:ph type="title"/>
          </p:nvPr>
        </p:nvSpPr>
        <p:spPr>
          <a:xfrm>
            <a:off x="1850150" y="2890200"/>
            <a:ext cx="5443800" cy="916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None/>
            </a:pPr>
            <a:r>
              <a:rPr lang="en" dirty="0"/>
              <a:t>Advanced Topics</a:t>
            </a:r>
            <a:endParaRPr dirty="0"/>
          </a:p>
        </p:txBody>
      </p:sp>
      <p:sp>
        <p:nvSpPr>
          <p:cNvPr id="1326" name="Google Shape;1326;p49"/>
          <p:cNvSpPr txBox="1">
            <a:spLocks noGrp="1"/>
          </p:cNvSpPr>
          <p:nvPr>
            <p:ph type="title" idx="2"/>
          </p:nvPr>
        </p:nvSpPr>
        <p:spPr>
          <a:xfrm flipH="1">
            <a:off x="2825400" y="1298635"/>
            <a:ext cx="3493200" cy="113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04</a:t>
            </a:r>
            <a:endParaRPr dirty="0"/>
          </a:p>
        </p:txBody>
      </p:sp>
      <p:sp>
        <p:nvSpPr>
          <p:cNvPr id="1327" name="Google Shape;1327;p49"/>
          <p:cNvSpPr txBox="1">
            <a:spLocks noGrp="1"/>
          </p:cNvSpPr>
          <p:nvPr>
            <p:ph type="subTitle" idx="1"/>
          </p:nvPr>
        </p:nvSpPr>
        <p:spPr>
          <a:xfrm>
            <a:off x="2484582" y="3705400"/>
            <a:ext cx="4174836" cy="368100"/>
          </a:xfrm>
          <a:prstGeom prst="rect">
            <a:avLst/>
          </a:prstGeom>
        </p:spPr>
        <p:txBody>
          <a:bodyPr spcFirstLastPara="1" wrap="square" lIns="91425" tIns="91425" rIns="91425" bIns="91425" anchor="t" anchorCtr="0">
            <a:noAutofit/>
          </a:bodyPr>
          <a:lstStyle/>
          <a:p>
            <a:pPr marL="0" lvl="0" indent="0">
              <a:buClr>
                <a:schemeClr val="dk1"/>
              </a:buClr>
              <a:buSzPts val="1100"/>
            </a:pPr>
            <a:r>
              <a:rPr lang="en-US" dirty="0"/>
              <a:t>Trackables, Pathtags, alternative apps, and more.</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65"/>
        <p:cNvGrpSpPr/>
        <p:nvPr/>
      </p:nvGrpSpPr>
      <p:grpSpPr>
        <a:xfrm>
          <a:off x="0" y="0"/>
          <a:ext cx="0" cy="0"/>
          <a:chOff x="0" y="0"/>
          <a:chExt cx="0" cy="0"/>
        </a:xfrm>
      </p:grpSpPr>
      <p:grpSp>
        <p:nvGrpSpPr>
          <p:cNvPr id="566" name="Google Shape;566;p32"/>
          <p:cNvGrpSpPr/>
          <p:nvPr/>
        </p:nvGrpSpPr>
        <p:grpSpPr>
          <a:xfrm>
            <a:off x="3537503" y="949025"/>
            <a:ext cx="2068676" cy="1991058"/>
            <a:chOff x="3653113" y="1123801"/>
            <a:chExt cx="2022364" cy="1946483"/>
          </a:xfrm>
        </p:grpSpPr>
        <p:sp>
          <p:nvSpPr>
            <p:cNvPr id="567" name="Google Shape;567;p32"/>
            <p:cNvSpPr/>
            <p:nvPr/>
          </p:nvSpPr>
          <p:spPr>
            <a:xfrm rot="5400000">
              <a:off x="3397714" y="1379200"/>
              <a:ext cx="1946483" cy="1435685"/>
            </a:xfrm>
            <a:custGeom>
              <a:avLst/>
              <a:gdLst/>
              <a:ahLst/>
              <a:cxnLst/>
              <a:rect l="l" t="t" r="r" b="b"/>
              <a:pathLst>
                <a:path w="13371" h="9862" extrusionOk="0">
                  <a:moveTo>
                    <a:pt x="0" y="0"/>
                  </a:moveTo>
                  <a:lnTo>
                    <a:pt x="1144" y="9861"/>
                  </a:lnTo>
                  <a:lnTo>
                    <a:pt x="13371" y="5633"/>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68" name="Google Shape;568;p32"/>
            <p:cNvSpPr/>
            <p:nvPr/>
          </p:nvSpPr>
          <p:spPr>
            <a:xfrm rot="5400000">
              <a:off x="3998877" y="1393685"/>
              <a:ext cx="1946483" cy="1406715"/>
            </a:xfrm>
            <a:custGeom>
              <a:avLst/>
              <a:gdLst/>
              <a:ahLst/>
              <a:cxnLst/>
              <a:rect l="l" t="t" r="r" b="b"/>
              <a:pathLst>
                <a:path w="13371" h="9663" extrusionOk="0">
                  <a:moveTo>
                    <a:pt x="0" y="4030"/>
                  </a:moveTo>
                  <a:lnTo>
                    <a:pt x="8847" y="1"/>
                  </a:lnTo>
                  <a:lnTo>
                    <a:pt x="13371" y="9663"/>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grpSp>
      <p:sp>
        <p:nvSpPr>
          <p:cNvPr id="569" name="Google Shape;569;p32"/>
          <p:cNvSpPr txBox="1">
            <a:spLocks noGrp="1"/>
          </p:cNvSpPr>
          <p:nvPr>
            <p:ph type="title"/>
          </p:nvPr>
        </p:nvSpPr>
        <p:spPr>
          <a:xfrm>
            <a:off x="1850150" y="2890200"/>
            <a:ext cx="5443800" cy="916800"/>
          </a:xfrm>
          <a:prstGeom prst="rect">
            <a:avLst/>
          </a:prstGeom>
        </p:spPr>
        <p:txBody>
          <a:bodyPr spcFirstLastPara="1" wrap="square" lIns="91425" tIns="91425" rIns="91425" bIns="91425" anchor="b" anchorCtr="0">
            <a:noAutofit/>
          </a:bodyPr>
          <a:lstStyle/>
          <a:p>
            <a:pPr marL="0" lvl="0" indent="0" algn="ctr" rtl="0">
              <a:spcBef>
                <a:spcPts val="0"/>
              </a:spcBef>
              <a:spcAft>
                <a:spcPts val="0"/>
              </a:spcAft>
              <a:buClr>
                <a:schemeClr val="dk1"/>
              </a:buClr>
              <a:buSzPts val="1100"/>
              <a:buFont typeface="Arial"/>
              <a:buNone/>
            </a:pPr>
            <a:r>
              <a:rPr lang="en" dirty="0"/>
              <a:t>Basics</a:t>
            </a:r>
            <a:endParaRPr dirty="0"/>
          </a:p>
        </p:txBody>
      </p:sp>
      <p:sp>
        <p:nvSpPr>
          <p:cNvPr id="570" name="Google Shape;570;p32"/>
          <p:cNvSpPr txBox="1">
            <a:spLocks noGrp="1"/>
          </p:cNvSpPr>
          <p:nvPr>
            <p:ph type="title" idx="2"/>
          </p:nvPr>
        </p:nvSpPr>
        <p:spPr>
          <a:xfrm flipH="1">
            <a:off x="2825400" y="1298635"/>
            <a:ext cx="3493200" cy="11397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None/>
            </a:pPr>
            <a:r>
              <a:rPr lang="en" dirty="0"/>
              <a:t>01</a:t>
            </a:r>
            <a:endParaRPr dirty="0"/>
          </a:p>
        </p:txBody>
      </p:sp>
      <p:sp>
        <p:nvSpPr>
          <p:cNvPr id="571" name="Google Shape;571;p32"/>
          <p:cNvSpPr txBox="1">
            <a:spLocks noGrp="1"/>
          </p:cNvSpPr>
          <p:nvPr>
            <p:ph type="subTitle" idx="1"/>
          </p:nvPr>
        </p:nvSpPr>
        <p:spPr>
          <a:xfrm>
            <a:off x="2641600" y="3705400"/>
            <a:ext cx="3860700" cy="3681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dirty="0"/>
              <a:t>What are all these terms?!</a:t>
            </a:r>
            <a:endParaRPr dirty="0"/>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0AA5B9-257B-E043-94A1-C0AF470289E2}"/>
              </a:ext>
            </a:extLst>
          </p:cNvPr>
          <p:cNvSpPr>
            <a:spLocks noGrp="1"/>
          </p:cNvSpPr>
          <p:nvPr>
            <p:ph type="body" idx="1"/>
          </p:nvPr>
        </p:nvSpPr>
        <p:spPr>
          <a:xfrm>
            <a:off x="1461600" y="1461811"/>
            <a:ext cx="8136000" cy="3337500"/>
          </a:xfrm>
        </p:spPr>
        <p:txBody>
          <a:bodyPr numCol="2"/>
          <a:lstStyle/>
          <a:p>
            <a:pPr>
              <a:lnSpc>
                <a:spcPct val="300000"/>
              </a:lnSpc>
            </a:pPr>
            <a:r>
              <a:rPr lang="en-US" dirty="0"/>
              <a:t>Traditional</a:t>
            </a:r>
          </a:p>
          <a:p>
            <a:pPr>
              <a:lnSpc>
                <a:spcPct val="300000"/>
              </a:lnSpc>
            </a:pPr>
            <a:r>
              <a:rPr lang="en-US" dirty="0"/>
              <a:t>Multi-Cache</a:t>
            </a:r>
          </a:p>
          <a:p>
            <a:pPr>
              <a:lnSpc>
                <a:spcPct val="300000"/>
              </a:lnSpc>
            </a:pPr>
            <a:r>
              <a:rPr lang="en-US" dirty="0"/>
              <a:t>Mystery/Puzzle</a:t>
            </a:r>
          </a:p>
          <a:p>
            <a:pPr>
              <a:lnSpc>
                <a:spcPct val="300000"/>
              </a:lnSpc>
            </a:pPr>
            <a:endParaRPr lang="en-US" dirty="0"/>
          </a:p>
          <a:p>
            <a:pPr>
              <a:lnSpc>
                <a:spcPct val="300000"/>
              </a:lnSpc>
            </a:pPr>
            <a:r>
              <a:rPr lang="en-US" dirty="0"/>
              <a:t>Letterbox Hybrid</a:t>
            </a:r>
          </a:p>
          <a:p>
            <a:pPr>
              <a:lnSpc>
                <a:spcPct val="300000"/>
              </a:lnSpc>
            </a:pPr>
            <a:r>
              <a:rPr lang="en-US" dirty="0"/>
              <a:t>Wherigo</a:t>
            </a:r>
          </a:p>
          <a:p>
            <a:pPr>
              <a:lnSpc>
                <a:spcPct val="300000"/>
              </a:lnSpc>
            </a:pPr>
            <a:r>
              <a:rPr lang="en-US" dirty="0"/>
              <a:t>Geocaching HQ</a:t>
            </a:r>
          </a:p>
        </p:txBody>
      </p:sp>
      <p:sp>
        <p:nvSpPr>
          <p:cNvPr id="3" name="Title 2">
            <a:extLst>
              <a:ext uri="{FF2B5EF4-FFF2-40B4-BE49-F238E27FC236}">
                <a16:creationId xmlns:a16="http://schemas.microsoft.com/office/drawing/2014/main" id="{16FCC205-9C64-2643-A6AE-F8477AD58D90}"/>
              </a:ext>
            </a:extLst>
          </p:cNvPr>
          <p:cNvSpPr>
            <a:spLocks noGrp="1"/>
          </p:cNvSpPr>
          <p:nvPr>
            <p:ph type="title"/>
          </p:nvPr>
        </p:nvSpPr>
        <p:spPr/>
        <p:txBody>
          <a:bodyPr/>
          <a:lstStyle/>
          <a:p>
            <a:r>
              <a:rPr lang="en-US" dirty="0"/>
              <a:t>Physical Caches</a:t>
            </a:r>
          </a:p>
        </p:txBody>
      </p:sp>
      <p:pic>
        <p:nvPicPr>
          <p:cNvPr id="5" name="Picture 4" descr="A picture containing object, drawing, clock&#10;&#10;Description automatically generated">
            <a:extLst>
              <a:ext uri="{FF2B5EF4-FFF2-40B4-BE49-F238E27FC236}">
                <a16:creationId xmlns:a16="http://schemas.microsoft.com/office/drawing/2014/main" id="{4BBDC88D-9809-9B4A-95B5-871C14299B4F}"/>
              </a:ext>
            </a:extLst>
          </p:cNvPr>
          <p:cNvPicPr>
            <a:picLocks noChangeAspect="1"/>
          </p:cNvPicPr>
          <p:nvPr/>
        </p:nvPicPr>
        <p:blipFill rotWithShape="1">
          <a:blip r:embed="rId3"/>
          <a:srcRect l="4330" t="7157" r="4330" b="8170"/>
          <a:stretch/>
        </p:blipFill>
        <p:spPr>
          <a:xfrm>
            <a:off x="1223750" y="1634595"/>
            <a:ext cx="584806" cy="579765"/>
          </a:xfrm>
          <a:prstGeom prst="ellipse">
            <a:avLst/>
          </a:prstGeom>
        </p:spPr>
      </p:pic>
      <p:pic>
        <p:nvPicPr>
          <p:cNvPr id="7" name="Picture 6" descr="A picture containing drawing&#10;&#10;Description automatically generated">
            <a:extLst>
              <a:ext uri="{FF2B5EF4-FFF2-40B4-BE49-F238E27FC236}">
                <a16:creationId xmlns:a16="http://schemas.microsoft.com/office/drawing/2014/main" id="{30871ED8-5097-4147-93BE-7ED2AA50C6FB}"/>
              </a:ext>
            </a:extLst>
          </p:cNvPr>
          <p:cNvPicPr>
            <a:picLocks noChangeAspect="1"/>
          </p:cNvPicPr>
          <p:nvPr/>
        </p:nvPicPr>
        <p:blipFill rotWithShape="1">
          <a:blip r:embed="rId4"/>
          <a:srcRect l="6214" t="7104" r="5550" b="4659"/>
          <a:stretch/>
        </p:blipFill>
        <p:spPr>
          <a:xfrm>
            <a:off x="1228790" y="2529195"/>
            <a:ext cx="579766" cy="579766"/>
          </a:xfrm>
          <a:prstGeom prst="ellipse">
            <a:avLst/>
          </a:prstGeom>
        </p:spPr>
      </p:pic>
      <p:pic>
        <p:nvPicPr>
          <p:cNvPr id="9" name="Picture 8" descr="A picture containing drawing&#10;&#10;Description automatically generated">
            <a:extLst>
              <a:ext uri="{FF2B5EF4-FFF2-40B4-BE49-F238E27FC236}">
                <a16:creationId xmlns:a16="http://schemas.microsoft.com/office/drawing/2014/main" id="{D1B3C9BD-24E7-8A49-8165-9BD337002FD1}"/>
              </a:ext>
            </a:extLst>
          </p:cNvPr>
          <p:cNvPicPr>
            <a:picLocks noChangeAspect="1"/>
          </p:cNvPicPr>
          <p:nvPr/>
        </p:nvPicPr>
        <p:blipFill rotWithShape="1">
          <a:blip r:embed="rId5"/>
          <a:srcRect l="8063" t="5587" r="3403" b="4326"/>
          <a:stretch/>
        </p:blipFill>
        <p:spPr>
          <a:xfrm>
            <a:off x="1228790" y="3459796"/>
            <a:ext cx="579766" cy="589938"/>
          </a:xfrm>
          <a:prstGeom prst="ellipse">
            <a:avLst/>
          </a:prstGeom>
        </p:spPr>
      </p:pic>
      <p:pic>
        <p:nvPicPr>
          <p:cNvPr id="11" name="Picture 10" descr="A picture containing drawing, clock&#10;&#10;Description automatically generated">
            <a:extLst>
              <a:ext uri="{FF2B5EF4-FFF2-40B4-BE49-F238E27FC236}">
                <a16:creationId xmlns:a16="http://schemas.microsoft.com/office/drawing/2014/main" id="{28CBBF87-8C9D-D343-B34D-E166C0A4641A}"/>
              </a:ext>
            </a:extLst>
          </p:cNvPr>
          <p:cNvPicPr>
            <a:picLocks noChangeAspect="1"/>
          </p:cNvPicPr>
          <p:nvPr/>
        </p:nvPicPr>
        <p:blipFill rotWithShape="1">
          <a:blip r:embed="rId6"/>
          <a:srcRect l="5862" t="4220" r="4828" b="7246"/>
          <a:stretch/>
        </p:blipFill>
        <p:spPr>
          <a:xfrm>
            <a:off x="5208275" y="1634595"/>
            <a:ext cx="584850" cy="579765"/>
          </a:xfrm>
          <a:prstGeom prst="ellipse">
            <a:avLst/>
          </a:prstGeom>
        </p:spPr>
      </p:pic>
      <p:pic>
        <p:nvPicPr>
          <p:cNvPr id="13" name="Picture 12" descr="A picture containing object, drawing&#10;&#10;Description automatically generated">
            <a:extLst>
              <a:ext uri="{FF2B5EF4-FFF2-40B4-BE49-F238E27FC236}">
                <a16:creationId xmlns:a16="http://schemas.microsoft.com/office/drawing/2014/main" id="{B3F84F79-052E-A940-A1AE-C0810918FA34}"/>
              </a:ext>
            </a:extLst>
          </p:cNvPr>
          <p:cNvPicPr>
            <a:picLocks noChangeAspect="1"/>
          </p:cNvPicPr>
          <p:nvPr/>
        </p:nvPicPr>
        <p:blipFill rotWithShape="1">
          <a:blip r:embed="rId7"/>
          <a:srcRect l="6213" t="6660" r="4773" b="4326"/>
          <a:stretch/>
        </p:blipFill>
        <p:spPr>
          <a:xfrm>
            <a:off x="5210917" y="3459796"/>
            <a:ext cx="579766" cy="579766"/>
          </a:xfrm>
          <a:prstGeom prst="ellipse">
            <a:avLst/>
          </a:prstGeom>
        </p:spPr>
      </p:pic>
      <p:pic>
        <p:nvPicPr>
          <p:cNvPr id="15" name="Picture 14" descr="A picture containing room, ball, table&#10;&#10;Description automatically generated">
            <a:extLst>
              <a:ext uri="{FF2B5EF4-FFF2-40B4-BE49-F238E27FC236}">
                <a16:creationId xmlns:a16="http://schemas.microsoft.com/office/drawing/2014/main" id="{B2E3C91F-97BF-A640-8D70-C3B4D5A18A4F}"/>
              </a:ext>
            </a:extLst>
          </p:cNvPr>
          <p:cNvPicPr>
            <a:picLocks noChangeAspect="1"/>
          </p:cNvPicPr>
          <p:nvPr/>
        </p:nvPicPr>
        <p:blipFill rotWithShape="1">
          <a:blip r:embed="rId8"/>
          <a:srcRect l="6213" t="4724" r="4724" b="6213"/>
          <a:stretch/>
        </p:blipFill>
        <p:spPr>
          <a:xfrm>
            <a:off x="5208275" y="2529195"/>
            <a:ext cx="579766" cy="579766"/>
          </a:xfrm>
          <a:prstGeom prst="ellipse">
            <a:avLst/>
          </a:prstGeom>
        </p:spPr>
      </p:pic>
    </p:spTree>
    <p:extLst>
      <p:ext uri="{BB962C8B-B14F-4D97-AF65-F5344CB8AC3E}">
        <p14:creationId xmlns:p14="http://schemas.microsoft.com/office/powerpoint/2010/main" val="2167133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1"/>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13"/>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0AA5B9-257B-E043-94A1-C0AF470289E2}"/>
              </a:ext>
            </a:extLst>
          </p:cNvPr>
          <p:cNvSpPr>
            <a:spLocks noGrp="1"/>
          </p:cNvSpPr>
          <p:nvPr>
            <p:ph type="body" idx="1"/>
          </p:nvPr>
        </p:nvSpPr>
        <p:spPr>
          <a:xfrm>
            <a:off x="1461600" y="1461811"/>
            <a:ext cx="8136000" cy="3337500"/>
          </a:xfrm>
        </p:spPr>
        <p:txBody>
          <a:bodyPr numCol="2"/>
          <a:lstStyle/>
          <a:p>
            <a:pPr>
              <a:lnSpc>
                <a:spcPct val="300000"/>
              </a:lnSpc>
            </a:pPr>
            <a:r>
              <a:rPr lang="en-US" dirty="0"/>
              <a:t>EarthCache</a:t>
            </a:r>
          </a:p>
          <a:p>
            <a:pPr>
              <a:lnSpc>
                <a:spcPct val="300000"/>
              </a:lnSpc>
            </a:pPr>
            <a:r>
              <a:rPr lang="en-US" dirty="0"/>
              <a:t>Virtual</a:t>
            </a:r>
          </a:p>
          <a:p>
            <a:pPr>
              <a:lnSpc>
                <a:spcPct val="300000"/>
              </a:lnSpc>
            </a:pPr>
            <a:r>
              <a:rPr lang="en-US" dirty="0"/>
              <a:t>Webcam</a:t>
            </a:r>
          </a:p>
          <a:p>
            <a:pPr>
              <a:lnSpc>
                <a:spcPct val="300000"/>
              </a:lnSpc>
            </a:pPr>
            <a:endParaRPr lang="en-US" dirty="0"/>
          </a:p>
          <a:p>
            <a:pPr>
              <a:lnSpc>
                <a:spcPct val="300000"/>
              </a:lnSpc>
            </a:pPr>
            <a:r>
              <a:rPr lang="en-US" dirty="0"/>
              <a:t>Locationless</a:t>
            </a:r>
          </a:p>
          <a:p>
            <a:pPr>
              <a:lnSpc>
                <a:spcPct val="300000"/>
              </a:lnSpc>
            </a:pPr>
            <a:r>
              <a:rPr lang="en-US" dirty="0"/>
              <a:t>Adventure Lab</a:t>
            </a:r>
          </a:p>
          <a:p>
            <a:pPr>
              <a:lnSpc>
                <a:spcPct val="300000"/>
              </a:lnSpc>
            </a:pPr>
            <a:endParaRPr lang="en-US" dirty="0"/>
          </a:p>
        </p:txBody>
      </p:sp>
      <p:sp>
        <p:nvSpPr>
          <p:cNvPr id="3" name="Title 2">
            <a:extLst>
              <a:ext uri="{FF2B5EF4-FFF2-40B4-BE49-F238E27FC236}">
                <a16:creationId xmlns:a16="http://schemas.microsoft.com/office/drawing/2014/main" id="{16FCC205-9C64-2643-A6AE-F8477AD58D90}"/>
              </a:ext>
            </a:extLst>
          </p:cNvPr>
          <p:cNvSpPr>
            <a:spLocks noGrp="1"/>
          </p:cNvSpPr>
          <p:nvPr>
            <p:ph type="title"/>
          </p:nvPr>
        </p:nvSpPr>
        <p:spPr/>
        <p:txBody>
          <a:bodyPr/>
          <a:lstStyle/>
          <a:p>
            <a:r>
              <a:rPr lang="en-US" dirty="0"/>
              <a:t>Caches Without a Container</a:t>
            </a:r>
          </a:p>
        </p:txBody>
      </p:sp>
      <p:pic>
        <p:nvPicPr>
          <p:cNvPr id="6" name="Picture 5" descr="A picture containing drawing, food&#10;&#10;Description automatically generated">
            <a:extLst>
              <a:ext uri="{FF2B5EF4-FFF2-40B4-BE49-F238E27FC236}">
                <a16:creationId xmlns:a16="http://schemas.microsoft.com/office/drawing/2014/main" id="{AA3B9106-A5F2-E749-81CB-CDBECCDB558A}"/>
              </a:ext>
            </a:extLst>
          </p:cNvPr>
          <p:cNvPicPr>
            <a:picLocks noChangeAspect="1"/>
          </p:cNvPicPr>
          <p:nvPr/>
        </p:nvPicPr>
        <p:blipFill rotWithShape="1">
          <a:blip r:embed="rId3"/>
          <a:srcRect l="6213" t="4810" r="4811" b="6214"/>
          <a:stretch/>
        </p:blipFill>
        <p:spPr>
          <a:xfrm>
            <a:off x="1228791" y="1634595"/>
            <a:ext cx="579765" cy="579765"/>
          </a:xfrm>
          <a:prstGeom prst="ellipse">
            <a:avLst/>
          </a:prstGeom>
        </p:spPr>
      </p:pic>
      <p:pic>
        <p:nvPicPr>
          <p:cNvPr id="14" name="Picture 13" descr="A close up of a logo&#10;&#10;Description automatically generated">
            <a:extLst>
              <a:ext uri="{FF2B5EF4-FFF2-40B4-BE49-F238E27FC236}">
                <a16:creationId xmlns:a16="http://schemas.microsoft.com/office/drawing/2014/main" id="{E405C695-CF29-204D-A468-DE5B97B54988}"/>
              </a:ext>
            </a:extLst>
          </p:cNvPr>
          <p:cNvPicPr>
            <a:picLocks noChangeAspect="1"/>
          </p:cNvPicPr>
          <p:nvPr/>
        </p:nvPicPr>
        <p:blipFill rotWithShape="1">
          <a:blip r:embed="rId4"/>
          <a:srcRect l="6212" t="5588" r="4478" b="5102"/>
          <a:stretch/>
        </p:blipFill>
        <p:spPr>
          <a:xfrm>
            <a:off x="1228790" y="3469968"/>
            <a:ext cx="579766" cy="579766"/>
          </a:xfrm>
          <a:prstGeom prst="ellipse">
            <a:avLst/>
          </a:prstGeom>
        </p:spPr>
      </p:pic>
      <p:pic>
        <p:nvPicPr>
          <p:cNvPr id="17" name="Picture 16" descr="A picture containing transport, wheel, cup&#10;&#10;Description automatically generated">
            <a:extLst>
              <a:ext uri="{FF2B5EF4-FFF2-40B4-BE49-F238E27FC236}">
                <a16:creationId xmlns:a16="http://schemas.microsoft.com/office/drawing/2014/main" id="{F3261690-05B8-1D4B-BF99-29ABF61C153E}"/>
              </a:ext>
            </a:extLst>
          </p:cNvPr>
          <p:cNvPicPr>
            <a:picLocks noChangeAspect="1"/>
          </p:cNvPicPr>
          <p:nvPr/>
        </p:nvPicPr>
        <p:blipFill rotWithShape="1">
          <a:blip r:embed="rId5"/>
          <a:srcRect l="6213" t="6364" r="4811" b="4660"/>
          <a:stretch/>
        </p:blipFill>
        <p:spPr>
          <a:xfrm>
            <a:off x="5208275" y="1634594"/>
            <a:ext cx="579765" cy="579765"/>
          </a:xfrm>
          <a:prstGeom prst="ellipse">
            <a:avLst/>
          </a:prstGeom>
        </p:spPr>
      </p:pic>
      <p:pic>
        <p:nvPicPr>
          <p:cNvPr id="10" name="Picture 9" descr="A picture containing drawing&#10;&#10;Description automatically generated">
            <a:extLst>
              <a:ext uri="{FF2B5EF4-FFF2-40B4-BE49-F238E27FC236}">
                <a16:creationId xmlns:a16="http://schemas.microsoft.com/office/drawing/2014/main" id="{78A228C0-5BF1-9544-8031-590DE4D2BF7E}"/>
              </a:ext>
            </a:extLst>
          </p:cNvPr>
          <p:cNvPicPr>
            <a:picLocks noChangeAspect="1"/>
          </p:cNvPicPr>
          <p:nvPr/>
        </p:nvPicPr>
        <p:blipFill rotWithShape="1">
          <a:blip r:embed="rId6"/>
          <a:srcRect l="6214" t="6510" r="4956" b="4660"/>
          <a:stretch/>
        </p:blipFill>
        <p:spPr>
          <a:xfrm>
            <a:off x="1228789" y="2529194"/>
            <a:ext cx="579767" cy="579767"/>
          </a:xfrm>
          <a:prstGeom prst="ellipse">
            <a:avLst/>
          </a:prstGeom>
        </p:spPr>
      </p:pic>
      <p:pic>
        <p:nvPicPr>
          <p:cNvPr id="2050" name="Picture 2">
            <a:extLst>
              <a:ext uri="{FF2B5EF4-FFF2-40B4-BE49-F238E27FC236}">
                <a16:creationId xmlns:a16="http://schemas.microsoft.com/office/drawing/2014/main" id="{5C3DAD20-A1F0-C74F-A39E-C4492DE5771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208274" y="2529194"/>
            <a:ext cx="579766" cy="5797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538525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17"/>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050"/>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B60C42-F95C-CA42-9BEE-7DDE3BA5F69E}"/>
              </a:ext>
            </a:extLst>
          </p:cNvPr>
          <p:cNvSpPr>
            <a:spLocks noGrp="1"/>
          </p:cNvSpPr>
          <p:nvPr>
            <p:ph type="title"/>
          </p:nvPr>
        </p:nvSpPr>
        <p:spPr>
          <a:xfrm>
            <a:off x="2159025" y="3445870"/>
            <a:ext cx="5151000" cy="562800"/>
          </a:xfrm>
        </p:spPr>
        <p:txBody>
          <a:bodyPr/>
          <a:lstStyle/>
          <a:p>
            <a:r>
              <a:rPr lang="en-US" dirty="0"/>
              <a:t>CashtonGS</a:t>
            </a:r>
          </a:p>
        </p:txBody>
      </p:sp>
      <p:sp>
        <p:nvSpPr>
          <p:cNvPr id="3" name="Subtitle 2">
            <a:extLst>
              <a:ext uri="{FF2B5EF4-FFF2-40B4-BE49-F238E27FC236}">
                <a16:creationId xmlns:a16="http://schemas.microsoft.com/office/drawing/2014/main" id="{CDA62E1D-3007-4349-82C3-E1DFD16F8A20}"/>
              </a:ext>
            </a:extLst>
          </p:cNvPr>
          <p:cNvSpPr>
            <a:spLocks noGrp="1"/>
          </p:cNvSpPr>
          <p:nvPr>
            <p:ph type="subTitle" idx="1"/>
          </p:nvPr>
        </p:nvSpPr>
        <p:spPr>
          <a:xfrm>
            <a:off x="1580250" y="1152656"/>
            <a:ext cx="5983500" cy="2399889"/>
          </a:xfrm>
        </p:spPr>
        <p:txBody>
          <a:bodyPr/>
          <a:lstStyle/>
          <a:p>
            <a:r>
              <a:rPr lang="en-US" dirty="0"/>
              <a:t>Partner with a more experienced cacher. It will get easier after your first 100 when you’ve learned some of the ropes. Attend events to meet people if you don’t know local cachers.</a:t>
            </a:r>
          </a:p>
        </p:txBody>
      </p:sp>
    </p:spTree>
    <p:extLst>
      <p:ext uri="{BB962C8B-B14F-4D97-AF65-F5344CB8AC3E}">
        <p14:creationId xmlns:p14="http://schemas.microsoft.com/office/powerpoint/2010/main" val="34062370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20AA5B9-257B-E043-94A1-C0AF470289E2}"/>
              </a:ext>
            </a:extLst>
          </p:cNvPr>
          <p:cNvSpPr>
            <a:spLocks noGrp="1"/>
          </p:cNvSpPr>
          <p:nvPr>
            <p:ph type="body" idx="1"/>
          </p:nvPr>
        </p:nvSpPr>
        <p:spPr>
          <a:xfrm>
            <a:off x="835302" y="1181012"/>
            <a:ext cx="8323200" cy="3337500"/>
          </a:xfrm>
        </p:spPr>
        <p:txBody>
          <a:bodyPr numCol="2"/>
          <a:lstStyle/>
          <a:p>
            <a:pPr>
              <a:lnSpc>
                <a:spcPct val="300000"/>
              </a:lnSpc>
            </a:pPr>
            <a:r>
              <a:rPr lang="en-US" dirty="0"/>
              <a:t>Event</a:t>
            </a:r>
          </a:p>
          <a:p>
            <a:pPr>
              <a:lnSpc>
                <a:spcPct val="300000"/>
              </a:lnSpc>
            </a:pPr>
            <a:r>
              <a:rPr lang="en-US" dirty="0"/>
              <a:t>Cache In Trash Out (CITO)</a:t>
            </a:r>
          </a:p>
          <a:p>
            <a:pPr>
              <a:lnSpc>
                <a:spcPct val="300000"/>
              </a:lnSpc>
            </a:pPr>
            <a:r>
              <a:rPr lang="en-US" dirty="0"/>
              <a:t>Mega Event</a:t>
            </a:r>
          </a:p>
          <a:p>
            <a:pPr>
              <a:lnSpc>
                <a:spcPct val="300000"/>
              </a:lnSpc>
            </a:pPr>
            <a:r>
              <a:rPr lang="en-US" dirty="0"/>
              <a:t>Giga Event</a:t>
            </a:r>
          </a:p>
          <a:p>
            <a:pPr>
              <a:lnSpc>
                <a:spcPct val="300000"/>
              </a:lnSpc>
            </a:pPr>
            <a:r>
              <a:rPr lang="en-US" dirty="0"/>
              <a:t>Geocaching HQ Block Party</a:t>
            </a:r>
          </a:p>
          <a:p>
            <a:pPr>
              <a:lnSpc>
                <a:spcPct val="300000"/>
              </a:lnSpc>
            </a:pPr>
            <a:r>
              <a:rPr lang="en-US" dirty="0"/>
              <a:t>GPS Adventure Maze</a:t>
            </a:r>
          </a:p>
          <a:p>
            <a:pPr>
              <a:lnSpc>
                <a:spcPct val="300000"/>
              </a:lnSpc>
            </a:pPr>
            <a:r>
              <a:rPr lang="en-US" dirty="0"/>
              <a:t>Geocaching HQ Celebration</a:t>
            </a:r>
          </a:p>
          <a:p>
            <a:pPr>
              <a:lnSpc>
                <a:spcPct val="300000"/>
              </a:lnSpc>
            </a:pPr>
            <a:r>
              <a:rPr lang="en-US" dirty="0"/>
              <a:t>Community Celebration Event</a:t>
            </a:r>
          </a:p>
        </p:txBody>
      </p:sp>
      <p:sp>
        <p:nvSpPr>
          <p:cNvPr id="3" name="Title 2">
            <a:extLst>
              <a:ext uri="{FF2B5EF4-FFF2-40B4-BE49-F238E27FC236}">
                <a16:creationId xmlns:a16="http://schemas.microsoft.com/office/drawing/2014/main" id="{16FCC205-9C64-2643-A6AE-F8477AD58D90}"/>
              </a:ext>
            </a:extLst>
          </p:cNvPr>
          <p:cNvSpPr>
            <a:spLocks noGrp="1"/>
          </p:cNvSpPr>
          <p:nvPr>
            <p:ph type="title"/>
          </p:nvPr>
        </p:nvSpPr>
        <p:spPr/>
        <p:txBody>
          <a:bodyPr/>
          <a:lstStyle/>
          <a:p>
            <a:r>
              <a:rPr lang="en-US" dirty="0"/>
              <a:t>Events</a:t>
            </a:r>
          </a:p>
        </p:txBody>
      </p:sp>
      <p:pic>
        <p:nvPicPr>
          <p:cNvPr id="5" name="Picture 4" descr="A picture containing game&#10;&#10;Description automatically generated">
            <a:extLst>
              <a:ext uri="{FF2B5EF4-FFF2-40B4-BE49-F238E27FC236}">
                <a16:creationId xmlns:a16="http://schemas.microsoft.com/office/drawing/2014/main" id="{83493022-E248-AE48-9574-026D92E446B2}"/>
              </a:ext>
            </a:extLst>
          </p:cNvPr>
          <p:cNvPicPr>
            <a:picLocks noChangeAspect="1"/>
          </p:cNvPicPr>
          <p:nvPr/>
        </p:nvPicPr>
        <p:blipFill rotWithShape="1">
          <a:blip r:embed="rId3"/>
          <a:srcRect l="6213" t="7918" r="4811" b="3106"/>
          <a:stretch/>
        </p:blipFill>
        <p:spPr>
          <a:xfrm>
            <a:off x="4668271" y="2269994"/>
            <a:ext cx="579768" cy="579768"/>
          </a:xfrm>
          <a:prstGeom prst="ellipse">
            <a:avLst/>
          </a:prstGeom>
        </p:spPr>
      </p:pic>
      <p:pic>
        <p:nvPicPr>
          <p:cNvPr id="8" name="Picture 7" descr="A picture containing drawing&#10;&#10;Description automatically generated">
            <a:extLst>
              <a:ext uri="{FF2B5EF4-FFF2-40B4-BE49-F238E27FC236}">
                <a16:creationId xmlns:a16="http://schemas.microsoft.com/office/drawing/2014/main" id="{B45B6A24-2F00-A34D-86D0-B45A76ECB667}"/>
              </a:ext>
            </a:extLst>
          </p:cNvPr>
          <p:cNvPicPr>
            <a:picLocks noChangeAspect="1"/>
          </p:cNvPicPr>
          <p:nvPr/>
        </p:nvPicPr>
        <p:blipFill rotWithShape="1">
          <a:blip r:embed="rId4"/>
          <a:srcRect l="6991" t="4810" r="4179" b="6359"/>
          <a:stretch/>
        </p:blipFill>
        <p:spPr>
          <a:xfrm>
            <a:off x="4668274" y="3210768"/>
            <a:ext cx="579766" cy="579766"/>
          </a:xfrm>
          <a:prstGeom prst="ellipse">
            <a:avLst/>
          </a:prstGeom>
        </p:spPr>
      </p:pic>
      <p:pic>
        <p:nvPicPr>
          <p:cNvPr id="11" name="Picture 10" descr="A picture containing drawing&#10;&#10;Description automatically generated">
            <a:extLst>
              <a:ext uri="{FF2B5EF4-FFF2-40B4-BE49-F238E27FC236}">
                <a16:creationId xmlns:a16="http://schemas.microsoft.com/office/drawing/2014/main" id="{CC1B03D0-7313-C044-8F65-92F5C18C3353}"/>
              </a:ext>
            </a:extLst>
          </p:cNvPr>
          <p:cNvPicPr>
            <a:picLocks noChangeAspect="1"/>
          </p:cNvPicPr>
          <p:nvPr/>
        </p:nvPicPr>
        <p:blipFill rotWithShape="1">
          <a:blip r:embed="rId5"/>
          <a:srcRect l="6212" t="5588" r="5588" b="6212"/>
          <a:stretch/>
        </p:blipFill>
        <p:spPr>
          <a:xfrm>
            <a:off x="4668271" y="1375394"/>
            <a:ext cx="579766" cy="579766"/>
          </a:xfrm>
          <a:prstGeom prst="ellipse">
            <a:avLst/>
          </a:prstGeom>
        </p:spPr>
      </p:pic>
      <p:pic>
        <p:nvPicPr>
          <p:cNvPr id="13" name="Picture 12" descr="A picture containing drawing&#10;&#10;Description automatically generated">
            <a:extLst>
              <a:ext uri="{FF2B5EF4-FFF2-40B4-BE49-F238E27FC236}">
                <a16:creationId xmlns:a16="http://schemas.microsoft.com/office/drawing/2014/main" id="{EE5457E4-F18E-8345-B853-28BAD216FCD8}"/>
              </a:ext>
            </a:extLst>
          </p:cNvPr>
          <p:cNvPicPr>
            <a:picLocks noChangeAspect="1"/>
          </p:cNvPicPr>
          <p:nvPr/>
        </p:nvPicPr>
        <p:blipFill rotWithShape="1">
          <a:blip r:embed="rId6"/>
          <a:srcRect l="5436" t="5588" r="5588" b="5436"/>
          <a:stretch/>
        </p:blipFill>
        <p:spPr>
          <a:xfrm>
            <a:off x="4668271" y="4133125"/>
            <a:ext cx="579769" cy="579769"/>
          </a:xfrm>
          <a:prstGeom prst="ellipse">
            <a:avLst/>
          </a:prstGeom>
        </p:spPr>
      </p:pic>
      <p:pic>
        <p:nvPicPr>
          <p:cNvPr id="16" name="Picture 15" descr="A picture containing drawing&#10;&#10;Description automatically generated">
            <a:extLst>
              <a:ext uri="{FF2B5EF4-FFF2-40B4-BE49-F238E27FC236}">
                <a16:creationId xmlns:a16="http://schemas.microsoft.com/office/drawing/2014/main" id="{3131FB52-56E9-C748-9F1E-6AF0AC8035E0}"/>
              </a:ext>
            </a:extLst>
          </p:cNvPr>
          <p:cNvPicPr>
            <a:picLocks noChangeAspect="1"/>
          </p:cNvPicPr>
          <p:nvPr/>
        </p:nvPicPr>
        <p:blipFill rotWithShape="1">
          <a:blip r:embed="rId7"/>
          <a:srcRect l="6990" t="4809" r="4179" b="6359"/>
          <a:stretch/>
        </p:blipFill>
        <p:spPr>
          <a:xfrm>
            <a:off x="602389" y="1375394"/>
            <a:ext cx="579765" cy="579765"/>
          </a:xfrm>
          <a:prstGeom prst="ellipse">
            <a:avLst/>
          </a:prstGeom>
        </p:spPr>
      </p:pic>
      <p:pic>
        <p:nvPicPr>
          <p:cNvPr id="19" name="Picture 18" descr="A picture containing drawing, game&#10;&#10;Description automatically generated">
            <a:extLst>
              <a:ext uri="{FF2B5EF4-FFF2-40B4-BE49-F238E27FC236}">
                <a16:creationId xmlns:a16="http://schemas.microsoft.com/office/drawing/2014/main" id="{97CE95D0-D244-FF4C-82D4-4E1726B62D3F}"/>
              </a:ext>
            </a:extLst>
          </p:cNvPr>
          <p:cNvPicPr>
            <a:picLocks noChangeAspect="1"/>
          </p:cNvPicPr>
          <p:nvPr/>
        </p:nvPicPr>
        <p:blipFill rotWithShape="1">
          <a:blip r:embed="rId8"/>
          <a:srcRect l="6990" t="5587" r="3257" b="4660"/>
          <a:stretch/>
        </p:blipFill>
        <p:spPr>
          <a:xfrm>
            <a:off x="602389" y="2269994"/>
            <a:ext cx="579768" cy="579768"/>
          </a:xfrm>
          <a:prstGeom prst="ellipse">
            <a:avLst/>
          </a:prstGeom>
        </p:spPr>
      </p:pic>
      <p:pic>
        <p:nvPicPr>
          <p:cNvPr id="21" name="Picture 20" descr="A picture containing object, drawing&#10;&#10;Description automatically generated">
            <a:extLst>
              <a:ext uri="{FF2B5EF4-FFF2-40B4-BE49-F238E27FC236}">
                <a16:creationId xmlns:a16="http://schemas.microsoft.com/office/drawing/2014/main" id="{8452E305-2C06-4E44-8DFA-4791C8D2BBDB}"/>
              </a:ext>
            </a:extLst>
          </p:cNvPr>
          <p:cNvPicPr>
            <a:picLocks noChangeAspect="1"/>
          </p:cNvPicPr>
          <p:nvPr/>
        </p:nvPicPr>
        <p:blipFill rotWithShape="1">
          <a:blip r:embed="rId9"/>
          <a:srcRect l="6990" t="4811" r="4181" b="6358"/>
          <a:stretch/>
        </p:blipFill>
        <p:spPr>
          <a:xfrm>
            <a:off x="602388" y="3210768"/>
            <a:ext cx="579766" cy="579766"/>
          </a:xfrm>
          <a:prstGeom prst="ellipse">
            <a:avLst/>
          </a:prstGeom>
        </p:spPr>
      </p:pic>
      <p:pic>
        <p:nvPicPr>
          <p:cNvPr id="23" name="Picture 22" descr="A picture containing drawing&#10;&#10;Description automatically generated">
            <a:extLst>
              <a:ext uri="{FF2B5EF4-FFF2-40B4-BE49-F238E27FC236}">
                <a16:creationId xmlns:a16="http://schemas.microsoft.com/office/drawing/2014/main" id="{CF2EE1D3-A8FA-DF4E-8F71-9D7B54740C88}"/>
              </a:ext>
            </a:extLst>
          </p:cNvPr>
          <p:cNvPicPr>
            <a:picLocks noChangeAspect="1"/>
          </p:cNvPicPr>
          <p:nvPr/>
        </p:nvPicPr>
        <p:blipFill rotWithShape="1">
          <a:blip r:embed="rId10"/>
          <a:srcRect l="6213" t="4811" r="4957" b="6358"/>
          <a:stretch/>
        </p:blipFill>
        <p:spPr>
          <a:xfrm>
            <a:off x="602388" y="4133125"/>
            <a:ext cx="579768" cy="579768"/>
          </a:xfrm>
          <a:prstGeom prst="ellipse">
            <a:avLst/>
          </a:prstGeom>
        </p:spPr>
      </p:pic>
    </p:spTree>
    <p:extLst>
      <p:ext uri="{BB962C8B-B14F-4D97-AF65-F5344CB8AC3E}">
        <p14:creationId xmlns:p14="http://schemas.microsoft.com/office/powerpoint/2010/main" val="7608957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9"/>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1"/>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23"/>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nodeType="clickEffect">
                                  <p:stCondLst>
                                    <p:cond delay="0"/>
                                  </p:stCondLst>
                                  <p:childTnLst>
                                    <p:set>
                                      <p:cBhvr>
                                        <p:cTn id="36" dur="1" fill="hold">
                                          <p:stCondLst>
                                            <p:cond delay="0"/>
                                          </p:stCondLst>
                                        </p:cTn>
                                        <p:tgtEl>
                                          <p:spTgt spid="5"/>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nodeType="clickEffect">
                                  <p:stCondLst>
                                    <p:cond delay="0"/>
                                  </p:stCondLst>
                                  <p:childTnLst>
                                    <p:set>
                                      <p:cBhvr>
                                        <p:cTn id="48" dur="1" fill="hold">
                                          <p:stCondLst>
                                            <p:cond delay="0"/>
                                          </p:stCondLst>
                                        </p:cTn>
                                        <p:tgtEl>
                                          <p:spTgt spid="13"/>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448D230B-5D77-8240-89EF-BF2952EAFDCC}"/>
              </a:ext>
            </a:extLst>
          </p:cNvPr>
          <p:cNvSpPr>
            <a:spLocks noGrp="1"/>
          </p:cNvSpPr>
          <p:nvPr>
            <p:ph type="body" idx="1"/>
          </p:nvPr>
        </p:nvSpPr>
        <p:spPr>
          <a:xfrm>
            <a:off x="719750" y="1541011"/>
            <a:ext cx="5490585" cy="3337500"/>
          </a:xfrm>
        </p:spPr>
        <p:txBody>
          <a:bodyPr/>
          <a:lstStyle/>
          <a:p>
            <a:r>
              <a:rPr lang="en-US" dirty="0"/>
              <a:t>Not typical SWAG.</a:t>
            </a:r>
          </a:p>
          <a:p>
            <a:r>
              <a:rPr lang="en-US" dirty="0"/>
              <a:t>Trackable items take many forms, but always have a tracking code on them.</a:t>
            </a:r>
          </a:p>
          <a:p>
            <a:r>
              <a:rPr lang="en-US" dirty="0"/>
              <a:t>They are meant to travel from cache to cache, with progress tracked online.</a:t>
            </a:r>
          </a:p>
          <a:p>
            <a:r>
              <a:rPr lang="en-US" dirty="0"/>
              <a:t>Most have a specific goal.</a:t>
            </a:r>
          </a:p>
          <a:p>
            <a:r>
              <a:rPr lang="en-US" dirty="0"/>
              <a:t>Only take a trackable from a cache if you are willing to log it online and help it toward its goal by placing it in another cache.</a:t>
            </a:r>
          </a:p>
        </p:txBody>
      </p:sp>
      <p:sp>
        <p:nvSpPr>
          <p:cNvPr id="3" name="Title 2">
            <a:extLst>
              <a:ext uri="{FF2B5EF4-FFF2-40B4-BE49-F238E27FC236}">
                <a16:creationId xmlns:a16="http://schemas.microsoft.com/office/drawing/2014/main" id="{1964C035-82F5-F54D-B25F-21679E43879E}"/>
              </a:ext>
            </a:extLst>
          </p:cNvPr>
          <p:cNvSpPr>
            <a:spLocks noGrp="1"/>
          </p:cNvSpPr>
          <p:nvPr>
            <p:ph type="title"/>
          </p:nvPr>
        </p:nvSpPr>
        <p:spPr/>
        <p:txBody>
          <a:bodyPr/>
          <a:lstStyle/>
          <a:p>
            <a:r>
              <a:rPr lang="en-US" dirty="0"/>
              <a:t>Trackables</a:t>
            </a:r>
          </a:p>
        </p:txBody>
      </p:sp>
      <p:pic>
        <p:nvPicPr>
          <p:cNvPr id="4098" name="Picture 2">
            <a:extLst>
              <a:ext uri="{FF2B5EF4-FFF2-40B4-BE49-F238E27FC236}">
                <a16:creationId xmlns:a16="http://schemas.microsoft.com/office/drawing/2014/main" id="{734B6CFE-20AD-4540-B8C1-1DD46246B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10335" y="2240011"/>
            <a:ext cx="2320815" cy="1939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47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grpSp>
        <p:nvGrpSpPr>
          <p:cNvPr id="587" name="Google Shape;587;p34"/>
          <p:cNvGrpSpPr/>
          <p:nvPr/>
        </p:nvGrpSpPr>
        <p:grpSpPr>
          <a:xfrm>
            <a:off x="3000747" y="-495974"/>
            <a:ext cx="5291253" cy="3936944"/>
            <a:chOff x="3000747" y="-495974"/>
            <a:chExt cx="5291253" cy="3936944"/>
          </a:xfrm>
        </p:grpSpPr>
        <p:sp>
          <p:nvSpPr>
            <p:cNvPr id="588" name="Google Shape;588;p34"/>
            <p:cNvSpPr/>
            <p:nvPr/>
          </p:nvSpPr>
          <p:spPr>
            <a:xfrm rot="-105556">
              <a:off x="3013380" y="276218"/>
              <a:ext cx="4955403" cy="3088744"/>
            </a:xfrm>
            <a:custGeom>
              <a:avLst/>
              <a:gdLst/>
              <a:ahLst/>
              <a:cxnLst/>
              <a:rect l="l" t="t" r="r" b="b"/>
              <a:pathLst>
                <a:path w="53286" h="27151" extrusionOk="0">
                  <a:moveTo>
                    <a:pt x="0" y="1"/>
                  </a:moveTo>
                  <a:lnTo>
                    <a:pt x="13186" y="27150"/>
                  </a:lnTo>
                  <a:lnTo>
                    <a:pt x="53286" y="2199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589;p34"/>
            <p:cNvSpPr/>
            <p:nvPr/>
          </p:nvSpPr>
          <p:spPr>
            <a:xfrm rot="1529296" flipH="1">
              <a:off x="2901917" y="652911"/>
              <a:ext cx="5488913" cy="913567"/>
            </a:xfrm>
            <a:custGeom>
              <a:avLst/>
              <a:gdLst/>
              <a:ahLst/>
              <a:cxnLst/>
              <a:rect l="l" t="t" r="r" b="b"/>
              <a:pathLst>
                <a:path w="26040" h="13601" extrusionOk="0">
                  <a:moveTo>
                    <a:pt x="8978" y="1"/>
                  </a:moveTo>
                  <a:lnTo>
                    <a:pt x="1" y="13219"/>
                  </a:lnTo>
                  <a:lnTo>
                    <a:pt x="26039" y="13600"/>
                  </a:lnTo>
                  <a:lnTo>
                    <a:pt x="89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solidFill>
              </a:endParaRPr>
            </a:p>
          </p:txBody>
        </p:sp>
      </p:grpSp>
      <p:sp>
        <p:nvSpPr>
          <p:cNvPr id="590" name="Google Shape;590;p34"/>
          <p:cNvSpPr txBox="1">
            <a:spLocks noGrp="1"/>
          </p:cNvSpPr>
          <p:nvPr>
            <p:ph type="title"/>
          </p:nvPr>
        </p:nvSpPr>
        <p:spPr>
          <a:xfrm>
            <a:off x="702436" y="1188271"/>
            <a:ext cx="2680800" cy="101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t>Geocoins</a:t>
            </a:r>
            <a:endParaRPr dirty="0"/>
          </a:p>
        </p:txBody>
      </p:sp>
      <p:sp>
        <p:nvSpPr>
          <p:cNvPr id="591" name="Google Shape;591;p34"/>
          <p:cNvSpPr txBox="1">
            <a:spLocks noGrp="1"/>
          </p:cNvSpPr>
          <p:nvPr>
            <p:ph type="subTitle" idx="1"/>
          </p:nvPr>
        </p:nvSpPr>
        <p:spPr>
          <a:xfrm flipH="1">
            <a:off x="463800" y="2352881"/>
            <a:ext cx="3237000" cy="1337544"/>
          </a:xfrm>
          <a:prstGeom prst="rect">
            <a:avLst/>
          </a:prstGeom>
        </p:spPr>
        <p:txBody>
          <a:bodyPr spcFirstLastPara="1" wrap="square" lIns="91425" tIns="91425" rIns="91425" bIns="91425" anchor="t" anchorCtr="0">
            <a:noAutofit/>
          </a:bodyPr>
          <a:lstStyle/>
          <a:p>
            <a:pPr marL="139700" indent="0" algn="l"/>
            <a:r>
              <a:rPr lang="en-US" dirty="0"/>
              <a:t>Custom-minted, trackable coins. Due to their higher value, they are often kept in personal collections instead of placed in caches to travel.</a:t>
            </a:r>
          </a:p>
        </p:txBody>
      </p:sp>
      <p:pic>
        <p:nvPicPr>
          <p:cNvPr id="10" name="Picture 2">
            <a:extLst>
              <a:ext uri="{FF2B5EF4-FFF2-40B4-BE49-F238E27FC236}">
                <a16:creationId xmlns:a16="http://schemas.microsoft.com/office/drawing/2014/main" id="{7857072F-8D35-0D45-B5D7-E2097BF061C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28627" y="1161050"/>
            <a:ext cx="3789772" cy="2788116"/>
          </a:xfrm>
          <a:prstGeom prst="rect">
            <a:avLst/>
          </a:prstGeom>
          <a:noFill/>
          <a:extLst>
            <a:ext uri="{909E8E84-426E-40DD-AFC4-6F175D3DCCD1}">
              <a14:hiddenFill xmlns:a14="http://schemas.microsoft.com/office/drawing/2010/main">
                <a:solidFill>
                  <a:srgbClr val="FFFFFF"/>
                </a:solidFill>
              </a14:hiddenFill>
            </a:ext>
          </a:extLst>
        </p:spPr>
      </p:pic>
      <p:sp>
        <p:nvSpPr>
          <p:cNvPr id="593" name="Google Shape;593;p34"/>
          <p:cNvSpPr/>
          <p:nvPr/>
        </p:nvSpPr>
        <p:spPr>
          <a:xfrm rot="-96880">
            <a:off x="6299835" y="3831503"/>
            <a:ext cx="758034" cy="1223902"/>
          </a:xfrm>
          <a:custGeom>
            <a:avLst/>
            <a:gdLst/>
            <a:ahLst/>
            <a:cxnLst/>
            <a:rect l="l" t="t" r="r" b="b"/>
            <a:pathLst>
              <a:path w="3381" h="8328" extrusionOk="0">
                <a:moveTo>
                  <a:pt x="512" y="5572"/>
                </a:moveTo>
                <a:lnTo>
                  <a:pt x="3380" y="8327"/>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594;p34"/>
          <p:cNvSpPr/>
          <p:nvPr/>
        </p:nvSpPr>
        <p:spPr>
          <a:xfrm rot="-96880">
            <a:off x="6287922" y="3450186"/>
            <a:ext cx="3254546" cy="1571615"/>
          </a:xfrm>
          <a:custGeom>
            <a:avLst/>
            <a:gdLst/>
            <a:ahLst/>
            <a:cxnLst/>
            <a:rect l="l" t="t" r="r" b="b"/>
            <a:pathLst>
              <a:path w="14516" h="10694" extrusionOk="0">
                <a:moveTo>
                  <a:pt x="1" y="2366"/>
                </a:moveTo>
                <a:lnTo>
                  <a:pt x="3380" y="10693"/>
                </a:lnTo>
                <a:lnTo>
                  <a:pt x="14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237469817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9954A0C-1488-0746-AF04-846F0133CECA}"/>
              </a:ext>
            </a:extLst>
          </p:cNvPr>
          <p:cNvSpPr>
            <a:spLocks noGrp="1"/>
          </p:cNvSpPr>
          <p:nvPr>
            <p:ph type="body" idx="1"/>
          </p:nvPr>
        </p:nvSpPr>
        <p:spPr>
          <a:xfrm>
            <a:off x="719750" y="1440211"/>
            <a:ext cx="7704300" cy="3337500"/>
          </a:xfrm>
        </p:spPr>
        <p:txBody>
          <a:bodyPr/>
          <a:lstStyle/>
          <a:p>
            <a:r>
              <a:rPr lang="en-US" sz="1400" b="1" dirty="0"/>
              <a:t>Discovered It</a:t>
            </a:r>
            <a:r>
              <a:rPr lang="en-US" sz="1400" dirty="0"/>
              <a:t> – You saw the item but didn’t take it.</a:t>
            </a:r>
          </a:p>
          <a:p>
            <a:r>
              <a:rPr lang="en-US" sz="1400" b="1" dirty="0"/>
              <a:t>Retrieved from Cache</a:t>
            </a:r>
            <a:r>
              <a:rPr lang="en-US" sz="1400" dirty="0"/>
              <a:t> – You found and took the item from the cache indicated in the last log.</a:t>
            </a:r>
          </a:p>
          <a:p>
            <a:r>
              <a:rPr lang="en-US" sz="1400" b="1" dirty="0"/>
              <a:t>Retrieve from Somewhere Else</a:t>
            </a:r>
            <a:r>
              <a:rPr lang="en-US" sz="1400" dirty="0"/>
              <a:t> – You found and took the item from somewhere other than the last logged cache.</a:t>
            </a:r>
          </a:p>
          <a:p>
            <a:r>
              <a:rPr lang="en-US" sz="1400" b="1" dirty="0"/>
              <a:t>Dropped Off in Cache</a:t>
            </a:r>
            <a:r>
              <a:rPr lang="en-US" sz="1400" dirty="0"/>
              <a:t> – You took the item to a new cache and left it there.</a:t>
            </a:r>
          </a:p>
          <a:p>
            <a:r>
              <a:rPr lang="en-US" sz="1400" b="1" dirty="0"/>
              <a:t>Visited Cache</a:t>
            </a:r>
            <a:r>
              <a:rPr lang="en-US" sz="1400" dirty="0"/>
              <a:t> – You took the item to a cache but didn’t leave it. Also known as </a:t>
            </a:r>
            <a:r>
              <a:rPr lang="en-US" sz="1400" i="1" dirty="0"/>
              <a:t>dipping</a:t>
            </a:r>
            <a:r>
              <a:rPr lang="en-US" sz="1400" dirty="0"/>
              <a:t>.</a:t>
            </a:r>
          </a:p>
          <a:p>
            <a:r>
              <a:rPr lang="en-US" sz="1400" b="1" dirty="0"/>
              <a:t>Mark as Missing</a:t>
            </a:r>
            <a:r>
              <a:rPr lang="en-US" sz="1400" dirty="0"/>
              <a:t> – The item has not been successfully logged in a long time and is not where it is supposed to be according to the last log. Only available to trackable/cache owners.</a:t>
            </a:r>
          </a:p>
          <a:p>
            <a:r>
              <a:rPr lang="en-US" sz="1400" b="1" dirty="0"/>
              <a:t>Write Note</a:t>
            </a:r>
            <a:r>
              <a:rPr lang="en-US" sz="1400" dirty="0"/>
              <a:t> – A log that doesn’t fit the others. Maybe you want to add some photos. Or maybe you want to let the owner know the item wasn’t in the last cache where it was logged, but you don’t have access to Mark as Missing.</a:t>
            </a:r>
          </a:p>
        </p:txBody>
      </p:sp>
      <p:sp>
        <p:nvSpPr>
          <p:cNvPr id="3" name="Title 2">
            <a:extLst>
              <a:ext uri="{FF2B5EF4-FFF2-40B4-BE49-F238E27FC236}">
                <a16:creationId xmlns:a16="http://schemas.microsoft.com/office/drawing/2014/main" id="{86A2CDF5-D9D4-644B-A0BC-D97B2C31D0DF}"/>
              </a:ext>
            </a:extLst>
          </p:cNvPr>
          <p:cNvSpPr>
            <a:spLocks noGrp="1"/>
          </p:cNvSpPr>
          <p:nvPr>
            <p:ph type="title"/>
          </p:nvPr>
        </p:nvSpPr>
        <p:spPr/>
        <p:txBody>
          <a:bodyPr/>
          <a:lstStyle/>
          <a:p>
            <a:r>
              <a:rPr lang="en-US" dirty="0"/>
              <a:t>Logging Trackables</a:t>
            </a:r>
          </a:p>
        </p:txBody>
      </p:sp>
    </p:spTree>
    <p:extLst>
      <p:ext uri="{BB962C8B-B14F-4D97-AF65-F5344CB8AC3E}">
        <p14:creationId xmlns:p14="http://schemas.microsoft.com/office/powerpoint/2010/main" val="29316398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A6C70C-FBC7-6E48-8177-C0DCC5CCC879}"/>
              </a:ext>
            </a:extLst>
          </p:cNvPr>
          <p:cNvSpPr>
            <a:spLocks noGrp="1"/>
          </p:cNvSpPr>
          <p:nvPr>
            <p:ph type="title"/>
          </p:nvPr>
        </p:nvSpPr>
        <p:spPr>
          <a:xfrm>
            <a:off x="2159025" y="3298980"/>
            <a:ext cx="5151000" cy="562800"/>
          </a:xfrm>
        </p:spPr>
        <p:txBody>
          <a:bodyPr/>
          <a:lstStyle/>
          <a:p>
            <a:r>
              <a:rPr lang="en-US" dirty="0"/>
              <a:t>ACME_WildCachers</a:t>
            </a:r>
          </a:p>
        </p:txBody>
      </p:sp>
      <p:sp>
        <p:nvSpPr>
          <p:cNvPr id="3" name="Subtitle 2">
            <a:extLst>
              <a:ext uri="{FF2B5EF4-FFF2-40B4-BE49-F238E27FC236}">
                <a16:creationId xmlns:a16="http://schemas.microsoft.com/office/drawing/2014/main" id="{D0042725-4F18-264C-84B1-FDDCE20AEDF1}"/>
              </a:ext>
            </a:extLst>
          </p:cNvPr>
          <p:cNvSpPr>
            <a:spLocks noGrp="1"/>
          </p:cNvSpPr>
          <p:nvPr>
            <p:ph type="subTitle" idx="1"/>
          </p:nvPr>
        </p:nvSpPr>
        <p:spPr>
          <a:xfrm>
            <a:off x="1580250" y="1268566"/>
            <a:ext cx="5983500" cy="2072289"/>
          </a:xfrm>
        </p:spPr>
        <p:txBody>
          <a:bodyPr/>
          <a:lstStyle/>
          <a:p>
            <a:r>
              <a:rPr lang="en-US" dirty="0"/>
              <a:t>Geocaching has a lot to offer! You don’t need to learn everything right away. Each geocaching experience can only be new once. Take your time and enjoy each one!</a:t>
            </a:r>
          </a:p>
        </p:txBody>
      </p:sp>
    </p:spTree>
    <p:extLst>
      <p:ext uri="{BB962C8B-B14F-4D97-AF65-F5344CB8AC3E}">
        <p14:creationId xmlns:p14="http://schemas.microsoft.com/office/powerpoint/2010/main" val="422572092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3171010-CDBF-EA4A-9BDE-77B1154DF9EA}"/>
              </a:ext>
            </a:extLst>
          </p:cNvPr>
          <p:cNvSpPr>
            <a:spLocks noGrp="1"/>
          </p:cNvSpPr>
          <p:nvPr>
            <p:ph type="body" idx="1"/>
          </p:nvPr>
        </p:nvSpPr>
        <p:spPr>
          <a:xfrm>
            <a:off x="719750" y="1541011"/>
            <a:ext cx="5730800" cy="3337500"/>
          </a:xfrm>
        </p:spPr>
        <p:txBody>
          <a:bodyPr/>
          <a:lstStyle/>
          <a:p>
            <a:r>
              <a:rPr lang="en-US" dirty="0"/>
              <a:t>One type of custom-designed personal signature item.</a:t>
            </a:r>
          </a:p>
          <a:p>
            <a:r>
              <a:rPr lang="en-US" dirty="0"/>
              <a:t>Single-sided metal tag about the size of a quarter.</a:t>
            </a:r>
          </a:p>
          <a:p>
            <a:r>
              <a:rPr lang="en-US" dirty="0"/>
              <a:t>Can be found in caches or traded at events.</a:t>
            </a:r>
          </a:p>
          <a:p>
            <a:r>
              <a:rPr lang="en-US" dirty="0"/>
              <a:t>They are not trackable on geocaching.com, so it’s OK to take and keep one for yourself.</a:t>
            </a:r>
          </a:p>
          <a:p>
            <a:r>
              <a:rPr lang="en-US" dirty="0"/>
              <a:t>Manage and track your collection at pathtags.com.</a:t>
            </a:r>
          </a:p>
          <a:p>
            <a:endParaRPr lang="en-US" dirty="0"/>
          </a:p>
        </p:txBody>
      </p:sp>
      <p:sp>
        <p:nvSpPr>
          <p:cNvPr id="3" name="Title 2">
            <a:extLst>
              <a:ext uri="{FF2B5EF4-FFF2-40B4-BE49-F238E27FC236}">
                <a16:creationId xmlns:a16="http://schemas.microsoft.com/office/drawing/2014/main" id="{C1C871FD-8727-D343-8239-E64495B32DC1}"/>
              </a:ext>
            </a:extLst>
          </p:cNvPr>
          <p:cNvSpPr>
            <a:spLocks noGrp="1"/>
          </p:cNvSpPr>
          <p:nvPr>
            <p:ph type="title"/>
          </p:nvPr>
        </p:nvSpPr>
        <p:spPr/>
        <p:txBody>
          <a:bodyPr/>
          <a:lstStyle/>
          <a:p>
            <a:r>
              <a:rPr lang="en-US" dirty="0"/>
              <a:t>Pathtags</a:t>
            </a:r>
          </a:p>
        </p:txBody>
      </p:sp>
      <p:pic>
        <p:nvPicPr>
          <p:cNvPr id="5124" name="Picture 4">
            <a:hlinkClick r:id="rId2"/>
            <a:extLst>
              <a:ext uri="{FF2B5EF4-FFF2-40B4-BE49-F238E27FC236}">
                <a16:creationId xmlns:a16="http://schemas.microsoft.com/office/drawing/2014/main" id="{75E951AF-0031-914F-933A-7953A820E7C5}"/>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881" t="3508" r="4010" b="4382"/>
          <a:stretch/>
        </p:blipFill>
        <p:spPr bwMode="auto">
          <a:xfrm>
            <a:off x="7689600" y="1951200"/>
            <a:ext cx="964800" cy="964800"/>
          </a:xfrm>
          <a:prstGeom prst="ellipse">
            <a:avLst/>
          </a:prstGeom>
          <a:noFill/>
          <a:extLst>
            <a:ext uri="{909E8E84-426E-40DD-AFC4-6F175D3DCCD1}">
              <a14:hiddenFill xmlns:a14="http://schemas.microsoft.com/office/drawing/2010/main">
                <a:solidFill>
                  <a:srgbClr val="FFFFFF"/>
                </a:solidFill>
              </a14:hiddenFill>
            </a:ext>
          </a:extLst>
        </p:spPr>
      </p:pic>
      <p:pic>
        <p:nvPicPr>
          <p:cNvPr id="5126" name="Picture 6">
            <a:hlinkClick r:id="rId2"/>
            <a:extLst>
              <a:ext uri="{FF2B5EF4-FFF2-40B4-BE49-F238E27FC236}">
                <a16:creationId xmlns:a16="http://schemas.microsoft.com/office/drawing/2014/main" id="{CAC1F215-386E-DE49-846D-63939C5710A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3192" t="2134" r="1260" b="3007"/>
          <a:stretch/>
        </p:blipFill>
        <p:spPr bwMode="auto">
          <a:xfrm>
            <a:off x="7689600" y="3146400"/>
            <a:ext cx="1000800" cy="993600"/>
          </a:xfrm>
          <a:prstGeom prst="ellipse">
            <a:avLst/>
          </a:prstGeom>
          <a:noFill/>
          <a:extLst>
            <a:ext uri="{909E8E84-426E-40DD-AFC4-6F175D3DCCD1}">
              <a14:hiddenFill xmlns:a14="http://schemas.microsoft.com/office/drawing/2010/main">
                <a:solidFill>
                  <a:srgbClr val="FFFFFF"/>
                </a:solidFill>
              </a14:hiddenFill>
            </a:ext>
          </a:extLst>
        </p:spPr>
      </p:pic>
      <p:pic>
        <p:nvPicPr>
          <p:cNvPr id="5128" name="Picture 8">
            <a:hlinkClick r:id="rId2"/>
            <a:extLst>
              <a:ext uri="{FF2B5EF4-FFF2-40B4-BE49-F238E27FC236}">
                <a16:creationId xmlns:a16="http://schemas.microsoft.com/office/drawing/2014/main" id="{03E405A2-1DC0-AB4E-B82D-955921BC9EA9}"/>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500" t="2822" r="3017" b="3007"/>
          <a:stretch/>
        </p:blipFill>
        <p:spPr bwMode="auto">
          <a:xfrm>
            <a:off x="6487200" y="3146400"/>
            <a:ext cx="979200" cy="986400"/>
          </a:xfrm>
          <a:prstGeom prst="ellipse">
            <a:avLst/>
          </a:prstGeom>
          <a:noFill/>
          <a:extLst>
            <a:ext uri="{909E8E84-426E-40DD-AFC4-6F175D3DCCD1}">
              <a14:hiddenFill xmlns:a14="http://schemas.microsoft.com/office/drawing/2010/main">
                <a:solidFill>
                  <a:srgbClr val="FFFFFF"/>
                </a:solidFill>
              </a14:hiddenFill>
            </a:ext>
          </a:extLst>
        </p:spPr>
      </p:pic>
      <p:pic>
        <p:nvPicPr>
          <p:cNvPr id="4097" name="Picture 1">
            <a:extLst>
              <a:ext uri="{FF2B5EF4-FFF2-40B4-BE49-F238E27FC236}">
                <a16:creationId xmlns:a16="http://schemas.microsoft.com/office/drawing/2014/main" id="{E6A21FF4-2EF8-214B-BA1B-FF0DD536AE3D}"/>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376" t="1883" r="669" b="3073"/>
          <a:stretch/>
        </p:blipFill>
        <p:spPr bwMode="auto">
          <a:xfrm>
            <a:off x="6472047" y="1951200"/>
            <a:ext cx="994353" cy="964800"/>
          </a:xfrm>
          <a:prstGeom prst="ellipse">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5692506"/>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EB7128-3592-DC4B-8A6F-CF3263376E16}"/>
              </a:ext>
            </a:extLst>
          </p:cNvPr>
          <p:cNvSpPr>
            <a:spLocks noGrp="1"/>
          </p:cNvSpPr>
          <p:nvPr>
            <p:ph type="title"/>
          </p:nvPr>
        </p:nvSpPr>
        <p:spPr>
          <a:xfrm>
            <a:off x="2159025" y="3078827"/>
            <a:ext cx="5151000" cy="562800"/>
          </a:xfrm>
        </p:spPr>
        <p:txBody>
          <a:bodyPr/>
          <a:lstStyle/>
          <a:p>
            <a:r>
              <a:rPr lang="en-US" dirty="0"/>
              <a:t>Chatauqua560</a:t>
            </a:r>
          </a:p>
        </p:txBody>
      </p:sp>
      <p:sp>
        <p:nvSpPr>
          <p:cNvPr id="3" name="Subtitle 2">
            <a:extLst>
              <a:ext uri="{FF2B5EF4-FFF2-40B4-BE49-F238E27FC236}">
                <a16:creationId xmlns:a16="http://schemas.microsoft.com/office/drawing/2014/main" id="{6F2AAC23-E9FF-1C4F-8F0C-720275C4BAF0}"/>
              </a:ext>
            </a:extLst>
          </p:cNvPr>
          <p:cNvSpPr>
            <a:spLocks noGrp="1"/>
          </p:cNvSpPr>
          <p:nvPr>
            <p:ph type="subTitle" idx="1"/>
          </p:nvPr>
        </p:nvSpPr>
        <p:spPr>
          <a:xfrm>
            <a:off x="850006" y="1487505"/>
            <a:ext cx="7443988" cy="1607844"/>
          </a:xfrm>
        </p:spPr>
        <p:txBody>
          <a:bodyPr/>
          <a:lstStyle/>
          <a:p>
            <a:r>
              <a:rPr lang="en-US" dirty="0"/>
              <a:t>If you think you are going to stick with it and eventually want to fill your calendar, save the caches close to home for days you need to fill when the weather is not so great.</a:t>
            </a:r>
          </a:p>
        </p:txBody>
      </p:sp>
    </p:spTree>
    <p:extLst>
      <p:ext uri="{BB962C8B-B14F-4D97-AF65-F5344CB8AC3E}">
        <p14:creationId xmlns:p14="http://schemas.microsoft.com/office/powerpoint/2010/main" val="355777020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86"/>
        <p:cNvGrpSpPr/>
        <p:nvPr/>
      </p:nvGrpSpPr>
      <p:grpSpPr>
        <a:xfrm>
          <a:off x="0" y="0"/>
          <a:ext cx="0" cy="0"/>
          <a:chOff x="0" y="0"/>
          <a:chExt cx="0" cy="0"/>
        </a:xfrm>
      </p:grpSpPr>
      <p:grpSp>
        <p:nvGrpSpPr>
          <p:cNvPr id="587" name="Google Shape;587;p34"/>
          <p:cNvGrpSpPr/>
          <p:nvPr/>
        </p:nvGrpSpPr>
        <p:grpSpPr>
          <a:xfrm>
            <a:off x="3000747" y="-495974"/>
            <a:ext cx="5291253" cy="3936944"/>
            <a:chOff x="3000747" y="-495974"/>
            <a:chExt cx="5291253" cy="3936944"/>
          </a:xfrm>
        </p:grpSpPr>
        <p:sp>
          <p:nvSpPr>
            <p:cNvPr id="588" name="Google Shape;588;p34"/>
            <p:cNvSpPr/>
            <p:nvPr/>
          </p:nvSpPr>
          <p:spPr>
            <a:xfrm rot="-105556">
              <a:off x="3013380" y="276218"/>
              <a:ext cx="4955403" cy="3088744"/>
            </a:xfrm>
            <a:custGeom>
              <a:avLst/>
              <a:gdLst/>
              <a:ahLst/>
              <a:cxnLst/>
              <a:rect l="l" t="t" r="r" b="b"/>
              <a:pathLst>
                <a:path w="53286" h="27151" extrusionOk="0">
                  <a:moveTo>
                    <a:pt x="0" y="1"/>
                  </a:moveTo>
                  <a:lnTo>
                    <a:pt x="13186" y="27150"/>
                  </a:lnTo>
                  <a:lnTo>
                    <a:pt x="53286" y="21993"/>
                  </a:lnTo>
                  <a:lnTo>
                    <a:pt x="0" y="1"/>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89" name="Google Shape;589;p34"/>
            <p:cNvSpPr/>
            <p:nvPr/>
          </p:nvSpPr>
          <p:spPr>
            <a:xfrm rot="1529296" flipH="1">
              <a:off x="2901917" y="652911"/>
              <a:ext cx="5488913" cy="913567"/>
            </a:xfrm>
            <a:custGeom>
              <a:avLst/>
              <a:gdLst/>
              <a:ahLst/>
              <a:cxnLst/>
              <a:rect l="l" t="t" r="r" b="b"/>
              <a:pathLst>
                <a:path w="26040" h="13601" extrusionOk="0">
                  <a:moveTo>
                    <a:pt x="8978" y="1"/>
                  </a:moveTo>
                  <a:lnTo>
                    <a:pt x="1" y="13219"/>
                  </a:lnTo>
                  <a:lnTo>
                    <a:pt x="26039" y="13600"/>
                  </a:lnTo>
                  <a:lnTo>
                    <a:pt x="8978"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solidFill>
                  <a:schemeClr val="accent3"/>
                </a:solidFill>
              </a:endParaRPr>
            </a:p>
          </p:txBody>
        </p:sp>
      </p:grpSp>
      <p:sp>
        <p:nvSpPr>
          <p:cNvPr id="590" name="Google Shape;590;p34"/>
          <p:cNvSpPr txBox="1">
            <a:spLocks noGrp="1"/>
          </p:cNvSpPr>
          <p:nvPr>
            <p:ph type="title"/>
          </p:nvPr>
        </p:nvSpPr>
        <p:spPr>
          <a:xfrm>
            <a:off x="702436" y="1483471"/>
            <a:ext cx="2854956" cy="10113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Clr>
                <a:schemeClr val="dk1"/>
              </a:buClr>
              <a:buSzPts val="1100"/>
              <a:buFont typeface="Arial"/>
              <a:buNone/>
            </a:pPr>
            <a:r>
              <a:rPr lang="en" dirty="0"/>
              <a:t>What is Geocaching?</a:t>
            </a:r>
            <a:endParaRPr dirty="0"/>
          </a:p>
        </p:txBody>
      </p:sp>
      <p:sp>
        <p:nvSpPr>
          <p:cNvPr id="591" name="Google Shape;591;p34"/>
          <p:cNvSpPr txBox="1">
            <a:spLocks noGrp="1"/>
          </p:cNvSpPr>
          <p:nvPr>
            <p:ph type="subTitle" idx="1"/>
          </p:nvPr>
        </p:nvSpPr>
        <p:spPr>
          <a:xfrm flipH="1">
            <a:off x="702000" y="2648081"/>
            <a:ext cx="2910590" cy="1530600"/>
          </a:xfrm>
          <a:prstGeom prst="rect">
            <a:avLst/>
          </a:prstGeom>
        </p:spPr>
        <p:txBody>
          <a:bodyPr spcFirstLastPara="1" wrap="square" lIns="91425" tIns="91425" rIns="91425" bIns="91425" anchor="t" anchorCtr="0">
            <a:noAutofit/>
          </a:bodyPr>
          <a:lstStyle/>
          <a:p>
            <a:pPr marL="0" lvl="0" indent="0" algn="ctr" rtl="0">
              <a:spcBef>
                <a:spcPts val="0"/>
              </a:spcBef>
              <a:spcAft>
                <a:spcPts val="0"/>
              </a:spcAft>
              <a:buClr>
                <a:schemeClr val="dk1"/>
              </a:buClr>
              <a:buSzPts val="1100"/>
              <a:buFont typeface="Arial"/>
              <a:buNone/>
            </a:pPr>
            <a:r>
              <a:rPr lang="en" sz="2800" dirty="0"/>
              <a:t>Combination of Technology, Nature, and Fun!</a:t>
            </a:r>
            <a:endParaRPr sz="2800" dirty="0"/>
          </a:p>
        </p:txBody>
      </p:sp>
      <p:pic>
        <p:nvPicPr>
          <p:cNvPr id="592" name="Google Shape;592;p34"/>
          <p:cNvPicPr preferRelativeResize="0"/>
          <p:nvPr/>
        </p:nvPicPr>
        <p:blipFill>
          <a:blip r:embed="rId3">
            <a:extLst>
              <a:ext uri="{837473B0-CC2E-450A-ABE3-18F120FF3D39}">
                <a1611:picAttrSrcUrl xmlns:a1611="http://schemas.microsoft.com/office/drawing/2016/11/main" r:id="rId4"/>
              </a:ext>
            </a:extLst>
          </a:blip>
          <a:srcRect/>
          <a:stretch/>
        </p:blipFill>
        <p:spPr>
          <a:xfrm>
            <a:off x="4134154" y="1031450"/>
            <a:ext cx="4107466" cy="3080600"/>
          </a:xfrm>
          <a:prstGeom prst="rect">
            <a:avLst/>
          </a:prstGeom>
          <a:noFill/>
          <a:ln>
            <a:noFill/>
          </a:ln>
        </p:spPr>
      </p:pic>
      <p:sp>
        <p:nvSpPr>
          <p:cNvPr id="593" name="Google Shape;593;p34"/>
          <p:cNvSpPr/>
          <p:nvPr/>
        </p:nvSpPr>
        <p:spPr>
          <a:xfrm rot="-96880">
            <a:off x="6299835" y="3831503"/>
            <a:ext cx="758034" cy="1223902"/>
          </a:xfrm>
          <a:custGeom>
            <a:avLst/>
            <a:gdLst/>
            <a:ahLst/>
            <a:cxnLst/>
            <a:rect l="l" t="t" r="r" b="b"/>
            <a:pathLst>
              <a:path w="3381" h="8328" extrusionOk="0">
                <a:moveTo>
                  <a:pt x="512" y="5572"/>
                </a:moveTo>
                <a:lnTo>
                  <a:pt x="3380" y="8327"/>
                </a:lnTo>
                <a:lnTo>
                  <a:pt x="1" y="0"/>
                </a:ln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
        <p:nvSpPr>
          <p:cNvPr id="594" name="Google Shape;594;p34"/>
          <p:cNvSpPr/>
          <p:nvPr/>
        </p:nvSpPr>
        <p:spPr>
          <a:xfrm rot="-96880">
            <a:off x="6287922" y="3450186"/>
            <a:ext cx="3254546" cy="1571615"/>
          </a:xfrm>
          <a:custGeom>
            <a:avLst/>
            <a:gdLst/>
            <a:ahLst/>
            <a:cxnLst/>
            <a:rect l="l" t="t" r="r" b="b"/>
            <a:pathLst>
              <a:path w="14516" h="10694" extrusionOk="0">
                <a:moveTo>
                  <a:pt x="1" y="2366"/>
                </a:moveTo>
                <a:lnTo>
                  <a:pt x="3380" y="10693"/>
                </a:lnTo>
                <a:lnTo>
                  <a:pt x="14515" y="0"/>
                </a:ln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dirty="0"/>
          </a:p>
        </p:txBody>
      </p:sp>
    </p:spTree>
    <p:extLst>
      <p:ext uri="{BB962C8B-B14F-4D97-AF65-F5344CB8AC3E}">
        <p14:creationId xmlns:p14="http://schemas.microsoft.com/office/powerpoint/2010/main" val="414304952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3D41D4-0D6E-B248-AE23-2D4A2822735F}"/>
              </a:ext>
            </a:extLst>
          </p:cNvPr>
          <p:cNvSpPr>
            <a:spLocks noGrp="1"/>
          </p:cNvSpPr>
          <p:nvPr>
            <p:ph type="title"/>
          </p:nvPr>
        </p:nvSpPr>
        <p:spPr/>
        <p:txBody>
          <a:bodyPr/>
          <a:lstStyle/>
          <a:p>
            <a:r>
              <a:rPr lang="en-US" dirty="0"/>
              <a:t>Alternative Apps for iOS</a:t>
            </a:r>
          </a:p>
        </p:txBody>
      </p:sp>
      <p:pic>
        <p:nvPicPr>
          <p:cNvPr id="6153" name="Picture 9">
            <a:extLst>
              <a:ext uri="{FF2B5EF4-FFF2-40B4-BE49-F238E27FC236}">
                <a16:creationId xmlns:a16="http://schemas.microsoft.com/office/drawing/2014/main" id="{084DEB79-C4F9-0C43-AECD-E895B464B1A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5946" t="27510" r="5436" b="27630"/>
          <a:stretch/>
        </p:blipFill>
        <p:spPr bwMode="auto">
          <a:xfrm rot="16200000">
            <a:off x="1992086" y="2207742"/>
            <a:ext cx="3320647" cy="1673688"/>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a:extLst>
              <a:ext uri="{FF2B5EF4-FFF2-40B4-BE49-F238E27FC236}">
                <a16:creationId xmlns:a16="http://schemas.microsoft.com/office/drawing/2014/main" id="{708F1CD6-527C-0F41-A9DE-2950F395510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5804" t="10277" r="6052" b="8359"/>
          <a:stretch/>
        </p:blipFill>
        <p:spPr bwMode="auto">
          <a:xfrm>
            <a:off x="4654748" y="1384262"/>
            <a:ext cx="1656000" cy="3306247"/>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970DA4B1-DC00-4A4C-BF65-31B2604FBD3E}"/>
              </a:ext>
            </a:extLst>
          </p:cNvPr>
          <p:cNvSpPr txBox="1"/>
          <p:nvPr/>
        </p:nvSpPr>
        <p:spPr>
          <a:xfrm>
            <a:off x="223200" y="1677600"/>
            <a:ext cx="2289600" cy="461665"/>
          </a:xfrm>
          <a:prstGeom prst="rect">
            <a:avLst/>
          </a:prstGeom>
          <a:noFill/>
        </p:spPr>
        <p:txBody>
          <a:bodyPr wrap="square" rtlCol="0">
            <a:spAutoFit/>
          </a:bodyPr>
          <a:lstStyle/>
          <a:p>
            <a:pPr algn="ctr"/>
            <a:r>
              <a:rPr lang="en-US" sz="2400" b="1" dirty="0">
                <a:solidFill>
                  <a:schemeClr val="accent6"/>
                </a:solidFill>
                <a:latin typeface="Oswald"/>
                <a:sym typeface="Oswald"/>
              </a:rPr>
              <a:t>Cachly</a:t>
            </a:r>
            <a:endParaRPr lang="en-US" sz="3800" b="1" dirty="0">
              <a:solidFill>
                <a:schemeClr val="accent6"/>
              </a:solidFill>
              <a:latin typeface="Oswald"/>
              <a:sym typeface="Oswald"/>
            </a:endParaRPr>
          </a:p>
        </p:txBody>
      </p:sp>
      <p:sp>
        <p:nvSpPr>
          <p:cNvPr id="14" name="TextBox 13">
            <a:extLst>
              <a:ext uri="{FF2B5EF4-FFF2-40B4-BE49-F238E27FC236}">
                <a16:creationId xmlns:a16="http://schemas.microsoft.com/office/drawing/2014/main" id="{95AC362F-E39C-1A4B-A4DE-CD5064E63479}"/>
              </a:ext>
            </a:extLst>
          </p:cNvPr>
          <p:cNvSpPr txBox="1"/>
          <p:nvPr/>
        </p:nvSpPr>
        <p:spPr>
          <a:xfrm>
            <a:off x="6637716" y="1677599"/>
            <a:ext cx="2289600" cy="461665"/>
          </a:xfrm>
          <a:prstGeom prst="rect">
            <a:avLst/>
          </a:prstGeom>
          <a:noFill/>
        </p:spPr>
        <p:txBody>
          <a:bodyPr wrap="square" rtlCol="0">
            <a:spAutoFit/>
          </a:bodyPr>
          <a:lstStyle/>
          <a:p>
            <a:pPr algn="ctr"/>
            <a:r>
              <a:rPr lang="en-US" sz="2400" b="1" dirty="0">
                <a:solidFill>
                  <a:schemeClr val="accent6"/>
                </a:solidFill>
                <a:latin typeface="Oswald"/>
                <a:sym typeface="Oswald"/>
              </a:rPr>
              <a:t>Looking4Cache</a:t>
            </a:r>
            <a:endParaRPr lang="en-US" sz="3800" b="1" dirty="0">
              <a:solidFill>
                <a:schemeClr val="accent6"/>
              </a:solidFill>
              <a:latin typeface="Oswald"/>
              <a:sym typeface="Oswald"/>
            </a:endParaRPr>
          </a:p>
        </p:txBody>
      </p:sp>
      <p:sp>
        <p:nvSpPr>
          <p:cNvPr id="9" name="TextBox 8">
            <a:extLst>
              <a:ext uri="{FF2B5EF4-FFF2-40B4-BE49-F238E27FC236}">
                <a16:creationId xmlns:a16="http://schemas.microsoft.com/office/drawing/2014/main" id="{F6A62C86-BD5D-0343-BFE4-8EB111019C98}"/>
              </a:ext>
            </a:extLst>
          </p:cNvPr>
          <p:cNvSpPr txBox="1"/>
          <p:nvPr/>
        </p:nvSpPr>
        <p:spPr>
          <a:xfrm>
            <a:off x="223201" y="2434950"/>
            <a:ext cx="2592364" cy="954107"/>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dk2"/>
                </a:solidFill>
                <a:latin typeface="Fira Sans"/>
                <a:sym typeface="Fira Sans"/>
              </a:rPr>
              <a:t>$4.99 one-time purchase</a:t>
            </a:r>
          </a:p>
          <a:p>
            <a:pPr marL="342900" indent="-342900">
              <a:buFont typeface="Arial" panose="020B0604020202020204" pitchFamily="34" charset="0"/>
              <a:buChar char="•"/>
            </a:pPr>
            <a:r>
              <a:rPr lang="en-US" dirty="0">
                <a:solidFill>
                  <a:schemeClr val="dk2"/>
                </a:solidFill>
                <a:latin typeface="Fira Sans"/>
                <a:sym typeface="Fira Sans"/>
              </a:rPr>
              <a:t>$2.99 one-time in-app purchase for Premium Offline Maps</a:t>
            </a:r>
          </a:p>
        </p:txBody>
      </p:sp>
      <p:sp>
        <p:nvSpPr>
          <p:cNvPr id="16" name="TextBox 15">
            <a:extLst>
              <a:ext uri="{FF2B5EF4-FFF2-40B4-BE49-F238E27FC236}">
                <a16:creationId xmlns:a16="http://schemas.microsoft.com/office/drawing/2014/main" id="{B654002F-1C84-8F42-A542-A14680019C91}"/>
              </a:ext>
            </a:extLst>
          </p:cNvPr>
          <p:cNvSpPr txBox="1"/>
          <p:nvPr/>
        </p:nvSpPr>
        <p:spPr>
          <a:xfrm>
            <a:off x="6637717" y="2436300"/>
            <a:ext cx="2289599" cy="523220"/>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dk2"/>
                </a:solidFill>
                <a:latin typeface="Fira Sans"/>
                <a:sym typeface="Fira Sans"/>
              </a:rPr>
              <a:t>Lite version is free</a:t>
            </a:r>
          </a:p>
          <a:p>
            <a:pPr marL="342900" indent="-342900">
              <a:buFont typeface="Arial" panose="020B0604020202020204" pitchFamily="34" charset="0"/>
              <a:buChar char="•"/>
            </a:pPr>
            <a:r>
              <a:rPr lang="en-US" dirty="0">
                <a:solidFill>
                  <a:schemeClr val="dk2"/>
                </a:solidFill>
                <a:latin typeface="Fira Sans"/>
                <a:sym typeface="Fira Sans"/>
              </a:rPr>
              <a:t>$5.99 for Pro</a:t>
            </a:r>
          </a:p>
        </p:txBody>
      </p:sp>
    </p:spTree>
    <p:extLst>
      <p:ext uri="{BB962C8B-B14F-4D97-AF65-F5344CB8AC3E}">
        <p14:creationId xmlns:p14="http://schemas.microsoft.com/office/powerpoint/2010/main" val="36022871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B33D41D4-0D6E-B248-AE23-2D4A2822735F}"/>
              </a:ext>
            </a:extLst>
          </p:cNvPr>
          <p:cNvSpPr>
            <a:spLocks noGrp="1"/>
          </p:cNvSpPr>
          <p:nvPr>
            <p:ph type="title"/>
          </p:nvPr>
        </p:nvSpPr>
        <p:spPr/>
        <p:txBody>
          <a:bodyPr/>
          <a:lstStyle/>
          <a:p>
            <a:r>
              <a:rPr lang="en-US" dirty="0"/>
              <a:t>Alternative Apps for Android</a:t>
            </a:r>
          </a:p>
        </p:txBody>
      </p:sp>
      <p:pic>
        <p:nvPicPr>
          <p:cNvPr id="6" name="Picture 2">
            <a:extLst>
              <a:ext uri="{FF2B5EF4-FFF2-40B4-BE49-F238E27FC236}">
                <a16:creationId xmlns:a16="http://schemas.microsoft.com/office/drawing/2014/main" id="{F9C00CD3-20B5-E94E-95F8-5BEDA0ECF0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30516" y="1511997"/>
            <a:ext cx="1520890" cy="3083657"/>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DEF0E0DA-BA6E-284F-9CFF-51AB4FE5EC8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2781" y="1511997"/>
            <a:ext cx="1800704" cy="3083658"/>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E3DB7487-C72E-0E4F-BDD8-FFF880A8D598}"/>
              </a:ext>
            </a:extLst>
          </p:cNvPr>
          <p:cNvSpPr txBox="1"/>
          <p:nvPr/>
        </p:nvSpPr>
        <p:spPr>
          <a:xfrm>
            <a:off x="223200" y="1677600"/>
            <a:ext cx="2289600" cy="461665"/>
          </a:xfrm>
          <a:prstGeom prst="rect">
            <a:avLst/>
          </a:prstGeom>
          <a:noFill/>
        </p:spPr>
        <p:txBody>
          <a:bodyPr wrap="square" rtlCol="0">
            <a:spAutoFit/>
          </a:bodyPr>
          <a:lstStyle/>
          <a:p>
            <a:pPr algn="ctr"/>
            <a:r>
              <a:rPr lang="en-US" sz="2400" b="1" dirty="0">
                <a:solidFill>
                  <a:schemeClr val="accent6"/>
                </a:solidFill>
                <a:latin typeface="Oswald"/>
                <a:sym typeface="Oswald"/>
              </a:rPr>
              <a:t>c:geo</a:t>
            </a:r>
            <a:endParaRPr lang="en-US" sz="3800" b="1" dirty="0">
              <a:solidFill>
                <a:schemeClr val="accent6"/>
              </a:solidFill>
              <a:latin typeface="Oswald"/>
              <a:sym typeface="Oswald"/>
            </a:endParaRPr>
          </a:p>
        </p:txBody>
      </p:sp>
      <p:sp>
        <p:nvSpPr>
          <p:cNvPr id="9" name="TextBox 8">
            <a:extLst>
              <a:ext uri="{FF2B5EF4-FFF2-40B4-BE49-F238E27FC236}">
                <a16:creationId xmlns:a16="http://schemas.microsoft.com/office/drawing/2014/main" id="{C4C238FC-DF1F-184E-B282-5424DC8F60F8}"/>
              </a:ext>
            </a:extLst>
          </p:cNvPr>
          <p:cNvSpPr txBox="1"/>
          <p:nvPr/>
        </p:nvSpPr>
        <p:spPr>
          <a:xfrm>
            <a:off x="6637716" y="1677599"/>
            <a:ext cx="2289600" cy="461665"/>
          </a:xfrm>
          <a:prstGeom prst="rect">
            <a:avLst/>
          </a:prstGeom>
          <a:noFill/>
        </p:spPr>
        <p:txBody>
          <a:bodyPr wrap="square" rtlCol="0">
            <a:spAutoFit/>
          </a:bodyPr>
          <a:lstStyle/>
          <a:p>
            <a:pPr algn="ctr"/>
            <a:r>
              <a:rPr lang="en-US" sz="2400" b="1" dirty="0">
                <a:solidFill>
                  <a:schemeClr val="accent6"/>
                </a:solidFill>
                <a:latin typeface="Oswald"/>
                <a:sym typeface="Oswald"/>
              </a:rPr>
              <a:t>Geooh Go</a:t>
            </a:r>
            <a:endParaRPr lang="en-US" sz="3800" b="1" dirty="0">
              <a:solidFill>
                <a:schemeClr val="accent6"/>
              </a:solidFill>
              <a:latin typeface="Oswald"/>
              <a:sym typeface="Oswald"/>
            </a:endParaRPr>
          </a:p>
        </p:txBody>
      </p:sp>
      <p:sp>
        <p:nvSpPr>
          <p:cNvPr id="11" name="TextBox 10">
            <a:extLst>
              <a:ext uri="{FF2B5EF4-FFF2-40B4-BE49-F238E27FC236}">
                <a16:creationId xmlns:a16="http://schemas.microsoft.com/office/drawing/2014/main" id="{EE6B95D9-F67B-B74C-B6CD-4C1872DE6C12}"/>
              </a:ext>
            </a:extLst>
          </p:cNvPr>
          <p:cNvSpPr txBox="1"/>
          <p:nvPr/>
        </p:nvSpPr>
        <p:spPr>
          <a:xfrm>
            <a:off x="223201" y="2434950"/>
            <a:ext cx="2289580" cy="307777"/>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dk2"/>
                </a:solidFill>
                <a:latin typeface="Fira Sans"/>
                <a:sym typeface="Fira Sans"/>
              </a:rPr>
              <a:t>Free</a:t>
            </a:r>
          </a:p>
        </p:txBody>
      </p:sp>
      <p:sp>
        <p:nvSpPr>
          <p:cNvPr id="12" name="TextBox 11">
            <a:extLst>
              <a:ext uri="{FF2B5EF4-FFF2-40B4-BE49-F238E27FC236}">
                <a16:creationId xmlns:a16="http://schemas.microsoft.com/office/drawing/2014/main" id="{CA704869-388F-5542-A5C8-8A7C09AA3A17}"/>
              </a:ext>
            </a:extLst>
          </p:cNvPr>
          <p:cNvSpPr txBox="1"/>
          <p:nvPr/>
        </p:nvSpPr>
        <p:spPr>
          <a:xfrm>
            <a:off x="6422400" y="2436300"/>
            <a:ext cx="2577599" cy="954107"/>
          </a:xfrm>
          <a:prstGeom prst="rect">
            <a:avLst/>
          </a:prstGeom>
          <a:noFill/>
        </p:spPr>
        <p:txBody>
          <a:bodyPr wrap="square" rtlCol="0">
            <a:spAutoFit/>
          </a:bodyPr>
          <a:lstStyle/>
          <a:p>
            <a:pPr marL="342900" indent="-342900">
              <a:buFont typeface="Arial" panose="020B0604020202020204" pitchFamily="34" charset="0"/>
              <a:buChar char="•"/>
            </a:pPr>
            <a:r>
              <a:rPr lang="en-US" dirty="0">
                <a:solidFill>
                  <a:schemeClr val="dk2"/>
                </a:solidFill>
                <a:latin typeface="Fira Sans"/>
                <a:sym typeface="Fira Sans"/>
              </a:rPr>
              <a:t>$4.99 one-time purchase</a:t>
            </a:r>
          </a:p>
          <a:p>
            <a:pPr marL="342900" indent="-342900">
              <a:buFont typeface="Arial" panose="020B0604020202020204" pitchFamily="34" charset="0"/>
              <a:buChar char="•"/>
            </a:pPr>
            <a:r>
              <a:rPr lang="en-US" dirty="0">
                <a:solidFill>
                  <a:schemeClr val="dk2"/>
                </a:solidFill>
                <a:latin typeface="Fira Sans"/>
                <a:sym typeface="Fira Sans"/>
              </a:rPr>
              <a:t>$0.99 semi-annual subscription for enhanced features</a:t>
            </a:r>
          </a:p>
        </p:txBody>
      </p:sp>
    </p:spTree>
    <p:extLst>
      <p:ext uri="{BB962C8B-B14F-4D97-AF65-F5344CB8AC3E}">
        <p14:creationId xmlns:p14="http://schemas.microsoft.com/office/powerpoint/2010/main" val="323160767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C562DCCA-7506-1B40-92F3-2D4CCF6CF626}"/>
              </a:ext>
            </a:extLst>
          </p:cNvPr>
          <p:cNvSpPr>
            <a:spLocks noGrp="1"/>
          </p:cNvSpPr>
          <p:nvPr>
            <p:ph type="title"/>
          </p:nvPr>
        </p:nvSpPr>
        <p:spPr/>
        <p:txBody>
          <a:bodyPr/>
          <a:lstStyle/>
          <a:p>
            <a:r>
              <a:rPr lang="en-US" dirty="0"/>
              <a:t>Garmin Handheld GPSr Options</a:t>
            </a:r>
          </a:p>
        </p:txBody>
      </p:sp>
      <p:pic>
        <p:nvPicPr>
          <p:cNvPr id="1026" name="Picture 2" descr="GPSMAP® 64csx 1">
            <a:extLst>
              <a:ext uri="{FF2B5EF4-FFF2-40B4-BE49-F238E27FC236}">
                <a16:creationId xmlns:a16="http://schemas.microsoft.com/office/drawing/2014/main" id="{9DFA4FCD-8241-984A-BDA6-9DDD5A443F3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5929" t="6446" r="32515" b="8853"/>
          <a:stretch/>
        </p:blipFill>
        <p:spPr bwMode="auto">
          <a:xfrm>
            <a:off x="4020306" y="1371930"/>
            <a:ext cx="1317600" cy="2685601"/>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DF72A6F4-868E-6644-863D-9EFC384C85DC}"/>
              </a:ext>
            </a:extLst>
          </p:cNvPr>
          <p:cNvSpPr txBox="1"/>
          <p:nvPr/>
        </p:nvSpPr>
        <p:spPr>
          <a:xfrm>
            <a:off x="4010772" y="4239355"/>
            <a:ext cx="1404000" cy="369332"/>
          </a:xfrm>
          <a:prstGeom prst="rect">
            <a:avLst/>
          </a:prstGeom>
          <a:noFill/>
        </p:spPr>
        <p:txBody>
          <a:bodyPr wrap="square" rtlCol="0">
            <a:spAutoFit/>
          </a:bodyPr>
          <a:lstStyle/>
          <a:p>
            <a:pPr algn="ctr"/>
            <a:r>
              <a:rPr lang="en-US" sz="1800" b="1" dirty="0">
                <a:solidFill>
                  <a:schemeClr val="accent6"/>
                </a:solidFill>
                <a:latin typeface="Oswald"/>
                <a:sym typeface="Oswald"/>
              </a:rPr>
              <a:t>GPSMAP 64x</a:t>
            </a:r>
          </a:p>
        </p:txBody>
      </p:sp>
      <p:pic>
        <p:nvPicPr>
          <p:cNvPr id="1028" name="Picture 4" descr="GPSMAP® 66i 4">
            <a:extLst>
              <a:ext uri="{FF2B5EF4-FFF2-40B4-BE49-F238E27FC236}">
                <a16:creationId xmlns:a16="http://schemas.microsoft.com/office/drawing/2014/main" id="{F0DBE2DB-83AA-464C-AC10-0D5323755A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27513" t="4610" r="28318" b="10434"/>
          <a:stretch/>
        </p:blipFill>
        <p:spPr bwMode="auto">
          <a:xfrm>
            <a:off x="7347066" y="1371930"/>
            <a:ext cx="1396246" cy="2685601"/>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A3A0D25D-23B6-8C4B-9C60-6132A21767EF}"/>
              </a:ext>
            </a:extLst>
          </p:cNvPr>
          <p:cNvSpPr txBox="1"/>
          <p:nvPr/>
        </p:nvSpPr>
        <p:spPr>
          <a:xfrm>
            <a:off x="7347066" y="4233505"/>
            <a:ext cx="1396246" cy="369332"/>
          </a:xfrm>
          <a:prstGeom prst="rect">
            <a:avLst/>
          </a:prstGeom>
          <a:noFill/>
        </p:spPr>
        <p:txBody>
          <a:bodyPr wrap="square" rtlCol="0">
            <a:spAutoFit/>
          </a:bodyPr>
          <a:lstStyle/>
          <a:p>
            <a:pPr algn="ctr"/>
            <a:r>
              <a:rPr lang="en-US" sz="1800" b="1" dirty="0">
                <a:solidFill>
                  <a:schemeClr val="accent6"/>
                </a:solidFill>
                <a:latin typeface="Oswald"/>
                <a:sym typeface="Oswald"/>
              </a:rPr>
              <a:t>GPSMAP 66</a:t>
            </a:r>
          </a:p>
        </p:txBody>
      </p:sp>
      <p:pic>
        <p:nvPicPr>
          <p:cNvPr id="1030" name="Picture 6" descr="Oregon® 700 2">
            <a:extLst>
              <a:ext uri="{FF2B5EF4-FFF2-40B4-BE49-F238E27FC236}">
                <a16:creationId xmlns:a16="http://schemas.microsoft.com/office/drawing/2014/main" id="{7FB6458F-BDE1-2E47-A008-9DACF33307DF}"/>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8268" t="5478" r="28745" b="14762"/>
          <a:stretch/>
        </p:blipFill>
        <p:spPr bwMode="auto">
          <a:xfrm>
            <a:off x="5618779" y="1371930"/>
            <a:ext cx="1447414" cy="2685601"/>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5625DAA-28FD-0744-9E3F-C9EFEE948722}"/>
              </a:ext>
            </a:extLst>
          </p:cNvPr>
          <p:cNvSpPr txBox="1"/>
          <p:nvPr/>
        </p:nvSpPr>
        <p:spPr>
          <a:xfrm>
            <a:off x="5594400" y="4239355"/>
            <a:ext cx="1731066" cy="369332"/>
          </a:xfrm>
          <a:prstGeom prst="rect">
            <a:avLst/>
          </a:prstGeom>
          <a:noFill/>
        </p:spPr>
        <p:txBody>
          <a:bodyPr wrap="square" rtlCol="0">
            <a:spAutoFit/>
          </a:bodyPr>
          <a:lstStyle/>
          <a:p>
            <a:pPr algn="ctr"/>
            <a:r>
              <a:rPr lang="en-US" sz="1800" b="1" dirty="0">
                <a:solidFill>
                  <a:schemeClr val="accent6"/>
                </a:solidFill>
                <a:latin typeface="Oswald"/>
                <a:sym typeface="Oswald"/>
              </a:rPr>
              <a:t>Oregon 700/750</a:t>
            </a:r>
          </a:p>
        </p:txBody>
      </p:sp>
      <p:pic>
        <p:nvPicPr>
          <p:cNvPr id="1032" name="Picture 8" descr="eTrex® 22x 1">
            <a:extLst>
              <a:ext uri="{FF2B5EF4-FFF2-40B4-BE49-F238E27FC236}">
                <a16:creationId xmlns:a16="http://schemas.microsoft.com/office/drawing/2014/main" id="{EDFBD761-CE76-5E48-BCB8-E034003C241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30752" t="14242" r="31825" b="18876"/>
          <a:stretch/>
        </p:blipFill>
        <p:spPr bwMode="auto">
          <a:xfrm>
            <a:off x="384970" y="1371930"/>
            <a:ext cx="1502656" cy="268560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Trex® Touch 25">
            <a:extLst>
              <a:ext uri="{FF2B5EF4-FFF2-40B4-BE49-F238E27FC236}">
                <a16:creationId xmlns:a16="http://schemas.microsoft.com/office/drawing/2014/main" id="{70C42CB2-0CFB-FD45-9CB9-75B5E6FA23B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24110" t="5178" r="24488" b="6949"/>
          <a:stretch/>
        </p:blipFill>
        <p:spPr bwMode="auto">
          <a:xfrm>
            <a:off x="2168499" y="1371930"/>
            <a:ext cx="1570934" cy="2685601"/>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ACBC4800-0CCB-634C-BF44-4A276266BFF7}"/>
              </a:ext>
            </a:extLst>
          </p:cNvPr>
          <p:cNvSpPr txBox="1"/>
          <p:nvPr/>
        </p:nvSpPr>
        <p:spPr>
          <a:xfrm>
            <a:off x="788240" y="4233505"/>
            <a:ext cx="696115" cy="369332"/>
          </a:xfrm>
          <a:prstGeom prst="rect">
            <a:avLst/>
          </a:prstGeom>
          <a:noFill/>
        </p:spPr>
        <p:txBody>
          <a:bodyPr wrap="square" rtlCol="0">
            <a:spAutoFit/>
          </a:bodyPr>
          <a:lstStyle/>
          <a:p>
            <a:pPr algn="ctr"/>
            <a:r>
              <a:rPr lang="en-US" sz="1800" b="1" dirty="0">
                <a:solidFill>
                  <a:schemeClr val="accent6"/>
                </a:solidFill>
                <a:latin typeface="Oswald"/>
                <a:sym typeface="Oswald"/>
              </a:rPr>
              <a:t>eTrex</a:t>
            </a:r>
          </a:p>
        </p:txBody>
      </p:sp>
      <p:sp>
        <p:nvSpPr>
          <p:cNvPr id="13" name="TextBox 12">
            <a:extLst>
              <a:ext uri="{FF2B5EF4-FFF2-40B4-BE49-F238E27FC236}">
                <a16:creationId xmlns:a16="http://schemas.microsoft.com/office/drawing/2014/main" id="{4FD979F9-6018-E24E-890C-115F073F0E54}"/>
              </a:ext>
            </a:extLst>
          </p:cNvPr>
          <p:cNvSpPr txBox="1"/>
          <p:nvPr/>
        </p:nvSpPr>
        <p:spPr>
          <a:xfrm>
            <a:off x="2301691" y="4233505"/>
            <a:ext cx="1304550" cy="369332"/>
          </a:xfrm>
          <a:prstGeom prst="rect">
            <a:avLst/>
          </a:prstGeom>
          <a:noFill/>
        </p:spPr>
        <p:txBody>
          <a:bodyPr wrap="square" rtlCol="0">
            <a:spAutoFit/>
          </a:bodyPr>
          <a:lstStyle/>
          <a:p>
            <a:pPr algn="ctr"/>
            <a:r>
              <a:rPr lang="en-US" sz="1800" b="1" dirty="0">
                <a:solidFill>
                  <a:schemeClr val="accent6"/>
                </a:solidFill>
                <a:latin typeface="Oswald"/>
                <a:sym typeface="Oswald"/>
              </a:rPr>
              <a:t>eTrex Touch</a:t>
            </a:r>
          </a:p>
        </p:txBody>
      </p:sp>
    </p:spTree>
    <p:extLst>
      <p:ext uri="{BB962C8B-B14F-4D97-AF65-F5344CB8AC3E}">
        <p14:creationId xmlns:p14="http://schemas.microsoft.com/office/powerpoint/2010/main" val="2361528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D46734-8017-4B4D-B82D-E9B60678D613}"/>
              </a:ext>
            </a:extLst>
          </p:cNvPr>
          <p:cNvSpPr>
            <a:spLocks noGrp="1"/>
          </p:cNvSpPr>
          <p:nvPr>
            <p:ph type="title"/>
          </p:nvPr>
        </p:nvSpPr>
        <p:spPr>
          <a:xfrm>
            <a:off x="2159025" y="3389380"/>
            <a:ext cx="5151000" cy="562800"/>
          </a:xfrm>
        </p:spPr>
        <p:txBody>
          <a:bodyPr/>
          <a:lstStyle/>
          <a:p>
            <a:r>
              <a:rPr lang="en-US" dirty="0"/>
              <a:t>WiscBikeGal</a:t>
            </a:r>
          </a:p>
        </p:txBody>
      </p:sp>
      <p:sp>
        <p:nvSpPr>
          <p:cNvPr id="3" name="Subtitle 2">
            <a:extLst>
              <a:ext uri="{FF2B5EF4-FFF2-40B4-BE49-F238E27FC236}">
                <a16:creationId xmlns:a16="http://schemas.microsoft.com/office/drawing/2014/main" id="{8C448BB2-C304-CE42-99F1-4CC4122E28E4}"/>
              </a:ext>
            </a:extLst>
          </p:cNvPr>
          <p:cNvSpPr>
            <a:spLocks noGrp="1"/>
          </p:cNvSpPr>
          <p:nvPr>
            <p:ph type="subTitle" idx="1"/>
          </p:nvPr>
        </p:nvSpPr>
        <p:spPr>
          <a:xfrm>
            <a:off x="519545" y="1080654"/>
            <a:ext cx="8104910" cy="2373839"/>
          </a:xfrm>
        </p:spPr>
        <p:txBody>
          <a:bodyPr/>
          <a:lstStyle/>
          <a:p>
            <a:r>
              <a:rPr lang="en-US" dirty="0"/>
              <a:t>Don't let anyone else tell you the "right" way to cache. Experienced geocachers often are going for the numbers, or difficulty, or some sort of challenge achievement. Just enjoy finding something hidden wherever you are. It shouldn't be a burden that you HAVE to do.</a:t>
            </a:r>
          </a:p>
        </p:txBody>
      </p:sp>
    </p:spTree>
    <p:extLst>
      <p:ext uri="{BB962C8B-B14F-4D97-AF65-F5344CB8AC3E}">
        <p14:creationId xmlns:p14="http://schemas.microsoft.com/office/powerpoint/2010/main" val="36872634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935C5701-CAAC-CF49-A083-33BBB3CB298B}"/>
              </a:ext>
            </a:extLst>
          </p:cNvPr>
          <p:cNvSpPr>
            <a:spLocks noGrp="1"/>
          </p:cNvSpPr>
          <p:nvPr>
            <p:ph type="subTitle" idx="1"/>
          </p:nvPr>
        </p:nvSpPr>
        <p:spPr>
          <a:xfrm flipH="1">
            <a:off x="703175" y="1548000"/>
            <a:ext cx="7717500" cy="3268850"/>
          </a:xfrm>
        </p:spPr>
        <p:txBody>
          <a:bodyPr numCol="2"/>
          <a:lstStyle/>
          <a:p>
            <a:pPr marL="139700" indent="0">
              <a:buNone/>
            </a:pPr>
            <a:r>
              <a:rPr lang="en-US" dirty="0"/>
              <a:t>Geocaching HQ</a:t>
            </a:r>
          </a:p>
          <a:p>
            <a:r>
              <a:rPr lang="en-US" dirty="0">
                <a:hlinkClick r:id="rId2"/>
              </a:rPr>
              <a:t>www.geocaching.com</a:t>
            </a:r>
            <a:endParaRPr lang="en-US" dirty="0"/>
          </a:p>
          <a:p>
            <a:r>
              <a:rPr lang="en-US" dirty="0">
                <a:hlinkClick r:id="rId3"/>
              </a:rPr>
              <a:t>www.geocaching.com/help/</a:t>
            </a:r>
            <a:r>
              <a:rPr lang="en-US" dirty="0"/>
              <a:t> - Help Center</a:t>
            </a:r>
          </a:p>
          <a:p>
            <a:r>
              <a:rPr lang="en-US" dirty="0">
                <a:hlinkClick r:id="rId4"/>
              </a:rPr>
              <a:t>forums.geocaching.com/GC/</a:t>
            </a:r>
            <a:endParaRPr lang="en-US" dirty="0"/>
          </a:p>
          <a:p>
            <a:r>
              <a:rPr lang="en-US" dirty="0">
                <a:hlinkClick r:id="rId5"/>
              </a:rPr>
              <a:t>www.geocaching.com/blog/</a:t>
            </a:r>
            <a:endParaRPr lang="en-US" dirty="0"/>
          </a:p>
          <a:p>
            <a:r>
              <a:rPr lang="en-US" dirty="0">
                <a:hlinkClick r:id="rId6"/>
              </a:rPr>
              <a:t>shop.geocaching.com</a:t>
            </a:r>
            <a:endParaRPr lang="en-US" dirty="0"/>
          </a:p>
          <a:p>
            <a:pPr marL="139700" indent="0">
              <a:buNone/>
            </a:pPr>
            <a:endParaRPr lang="en-US" dirty="0"/>
          </a:p>
          <a:p>
            <a:pPr marL="139700" indent="0">
              <a:buNone/>
            </a:pPr>
            <a:r>
              <a:rPr lang="en-US" dirty="0"/>
              <a:t>GPSrs and Apps</a:t>
            </a:r>
          </a:p>
          <a:p>
            <a:r>
              <a:rPr lang="en-US" dirty="0">
                <a:hlinkClick r:id="rId7"/>
              </a:rPr>
              <a:t>www.cach.ly</a:t>
            </a:r>
            <a:endParaRPr lang="en-US" dirty="0"/>
          </a:p>
          <a:p>
            <a:r>
              <a:rPr lang="en-US" dirty="0">
                <a:hlinkClick r:id="rId8"/>
              </a:rPr>
              <a:t>www.cgeo.org</a:t>
            </a:r>
            <a:endParaRPr lang="en-US" dirty="0"/>
          </a:p>
          <a:p>
            <a:r>
              <a:rPr lang="en-US" dirty="0">
                <a:hlinkClick r:id="rId9"/>
              </a:rPr>
              <a:t>geooh-go.com</a:t>
            </a:r>
            <a:endParaRPr lang="en-US" dirty="0"/>
          </a:p>
          <a:p>
            <a:r>
              <a:rPr lang="en-US" dirty="0">
                <a:hlinkClick r:id="rId10"/>
              </a:rPr>
              <a:t>www.looking4cache.com</a:t>
            </a:r>
            <a:endParaRPr lang="en-US" dirty="0"/>
          </a:p>
          <a:p>
            <a:endParaRPr lang="en-US" dirty="0"/>
          </a:p>
          <a:p>
            <a:pPr marL="139700" indent="0">
              <a:buNone/>
            </a:pPr>
            <a:endParaRPr lang="en-US" dirty="0"/>
          </a:p>
          <a:p>
            <a:pPr marL="139700" indent="0">
              <a:buNone/>
            </a:pPr>
            <a:r>
              <a:rPr lang="en-US" dirty="0"/>
              <a:t>Podcasts</a:t>
            </a:r>
          </a:p>
          <a:p>
            <a:r>
              <a:rPr lang="en-US" dirty="0">
                <a:hlinkClick r:id="rId11"/>
              </a:rPr>
              <a:t>Geocache Talk</a:t>
            </a:r>
            <a:endParaRPr lang="en-US" dirty="0"/>
          </a:p>
          <a:p>
            <a:r>
              <a:rPr lang="en-US" dirty="0">
                <a:hlinkClick r:id="rId12"/>
              </a:rPr>
              <a:t>The Geocaching Podcast</a:t>
            </a:r>
            <a:endParaRPr lang="en-US" dirty="0"/>
          </a:p>
          <a:p>
            <a:r>
              <a:rPr lang="en-US" dirty="0">
                <a:hlinkClick r:id="rId13"/>
              </a:rPr>
              <a:t>GeoGearHeads</a:t>
            </a:r>
            <a:endParaRPr lang="en-US" dirty="0"/>
          </a:p>
          <a:p>
            <a:r>
              <a:rPr lang="en-US" dirty="0">
                <a:hlinkClick r:id="rId14"/>
              </a:rPr>
              <a:t>Inside Geocaching HQ</a:t>
            </a:r>
            <a:endParaRPr lang="en-US" dirty="0"/>
          </a:p>
          <a:p>
            <a:r>
              <a:rPr lang="en-US" dirty="0">
                <a:hlinkClick r:id="rId15"/>
              </a:rPr>
              <a:t>PodCacher</a:t>
            </a:r>
            <a:endParaRPr lang="en-US" dirty="0"/>
          </a:p>
          <a:p>
            <a:endParaRPr lang="en-US" dirty="0"/>
          </a:p>
          <a:p>
            <a:pPr marL="139700" indent="0">
              <a:buNone/>
            </a:pPr>
            <a:r>
              <a:rPr lang="en-US" dirty="0"/>
              <a:t>EarthCaches</a:t>
            </a:r>
          </a:p>
          <a:p>
            <a:r>
              <a:rPr lang="en-US" dirty="0">
                <a:hlinkClick r:id="rId16"/>
              </a:rPr>
              <a:t>www.earthcache.org</a:t>
            </a:r>
            <a:endParaRPr lang="en-US" dirty="0"/>
          </a:p>
          <a:p>
            <a:pPr marL="139700" indent="0">
              <a:buNone/>
            </a:pPr>
            <a:endParaRPr lang="en-US" dirty="0"/>
          </a:p>
          <a:p>
            <a:pPr marL="139700" indent="0">
              <a:buNone/>
            </a:pPr>
            <a:r>
              <a:rPr lang="en-US" dirty="0"/>
              <a:t>Other Tools</a:t>
            </a:r>
          </a:p>
          <a:p>
            <a:r>
              <a:rPr lang="en-US" dirty="0">
                <a:hlinkClick r:id="rId17"/>
              </a:rPr>
              <a:t>www.project-gc.com</a:t>
            </a:r>
            <a:r>
              <a:rPr lang="en-US" dirty="0"/>
              <a:t> – Statistics and Planning</a:t>
            </a:r>
          </a:p>
          <a:p>
            <a:r>
              <a:rPr lang="en-US" dirty="0">
                <a:hlinkClick r:id="rId18"/>
              </a:rPr>
              <a:t>www.geocachingtoolbox.com</a:t>
            </a:r>
            <a:r>
              <a:rPr lang="en-US" dirty="0"/>
              <a:t> – Puzzle Tools</a:t>
            </a:r>
          </a:p>
        </p:txBody>
      </p:sp>
      <p:sp>
        <p:nvSpPr>
          <p:cNvPr id="6" name="Title 5">
            <a:extLst>
              <a:ext uri="{FF2B5EF4-FFF2-40B4-BE49-F238E27FC236}">
                <a16:creationId xmlns:a16="http://schemas.microsoft.com/office/drawing/2014/main" id="{1B2CE7A2-77E9-A14E-ACBB-388B04148A68}"/>
              </a:ext>
            </a:extLst>
          </p:cNvPr>
          <p:cNvSpPr>
            <a:spLocks noGrp="1"/>
          </p:cNvSpPr>
          <p:nvPr>
            <p:ph type="title" idx="4"/>
          </p:nvPr>
        </p:nvSpPr>
        <p:spPr/>
        <p:txBody>
          <a:bodyPr/>
          <a:lstStyle/>
          <a:p>
            <a:r>
              <a:rPr lang="en-US" dirty="0"/>
              <a:t>Resources</a:t>
            </a:r>
          </a:p>
        </p:txBody>
      </p:sp>
    </p:spTree>
    <p:extLst>
      <p:ext uri="{BB962C8B-B14F-4D97-AF65-F5344CB8AC3E}">
        <p14:creationId xmlns:p14="http://schemas.microsoft.com/office/powerpoint/2010/main" val="23831087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A51C72-46D0-1E43-BF9C-1F68CBDF1A15}"/>
              </a:ext>
            </a:extLst>
          </p:cNvPr>
          <p:cNvSpPr>
            <a:spLocks noGrp="1"/>
          </p:cNvSpPr>
          <p:nvPr>
            <p:ph type="title"/>
          </p:nvPr>
        </p:nvSpPr>
        <p:spPr/>
        <p:txBody>
          <a:bodyPr/>
          <a:lstStyle/>
          <a:p>
            <a:r>
              <a:rPr lang="en-US" dirty="0"/>
              <a:t>Questions?</a:t>
            </a:r>
          </a:p>
        </p:txBody>
      </p:sp>
    </p:spTree>
    <p:extLst>
      <p:ext uri="{BB962C8B-B14F-4D97-AF65-F5344CB8AC3E}">
        <p14:creationId xmlns:p14="http://schemas.microsoft.com/office/powerpoint/2010/main" val="483586635"/>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A39AF7-8A60-5E46-B4E6-8CA1626D4D2F}"/>
              </a:ext>
            </a:extLst>
          </p:cNvPr>
          <p:cNvSpPr>
            <a:spLocks noGrp="1"/>
          </p:cNvSpPr>
          <p:nvPr>
            <p:ph type="title"/>
          </p:nvPr>
        </p:nvSpPr>
        <p:spPr/>
        <p:txBody>
          <a:bodyPr/>
          <a:lstStyle/>
          <a:p>
            <a:r>
              <a:rPr lang="en-US" dirty="0"/>
              <a:t>rawevil</a:t>
            </a:r>
          </a:p>
        </p:txBody>
      </p:sp>
      <p:sp>
        <p:nvSpPr>
          <p:cNvPr id="3" name="Subtitle 2">
            <a:extLst>
              <a:ext uri="{FF2B5EF4-FFF2-40B4-BE49-F238E27FC236}">
                <a16:creationId xmlns:a16="http://schemas.microsoft.com/office/drawing/2014/main" id="{03693DA0-C831-FD49-9FCF-32EF8C6F751E}"/>
              </a:ext>
            </a:extLst>
          </p:cNvPr>
          <p:cNvSpPr>
            <a:spLocks noGrp="1"/>
          </p:cNvSpPr>
          <p:nvPr>
            <p:ph type="subTitle" idx="1"/>
          </p:nvPr>
        </p:nvSpPr>
        <p:spPr/>
        <p:txBody>
          <a:bodyPr/>
          <a:lstStyle/>
          <a:p>
            <a:r>
              <a:rPr lang="en-US" dirty="0"/>
              <a:t>The WGA is a great resource for everything from hiding to finding to events. The website is a great tool.</a:t>
            </a:r>
          </a:p>
        </p:txBody>
      </p:sp>
    </p:spTree>
    <p:extLst>
      <p:ext uri="{BB962C8B-B14F-4D97-AF65-F5344CB8AC3E}">
        <p14:creationId xmlns:p14="http://schemas.microsoft.com/office/powerpoint/2010/main" val="1760281612"/>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0B62E95-E41D-A346-A032-77FC61DC62C0}"/>
              </a:ext>
            </a:extLst>
          </p:cNvPr>
          <p:cNvSpPr>
            <a:spLocks noGrp="1"/>
          </p:cNvSpPr>
          <p:nvPr>
            <p:ph type="body" idx="1"/>
          </p:nvPr>
        </p:nvSpPr>
        <p:spPr>
          <a:xfrm>
            <a:off x="719750" y="1425108"/>
            <a:ext cx="7704300" cy="2397389"/>
          </a:xfrm>
        </p:spPr>
        <p:txBody>
          <a:bodyPr wrap="square"/>
          <a:lstStyle/>
          <a:p>
            <a:r>
              <a:rPr lang="en-US" dirty="0"/>
              <a:t>We are a group of fun-loving, enthusiastic, outdoor-minded people who like to geocache, and we want to help others do the same.</a:t>
            </a:r>
          </a:p>
          <a:p>
            <a:r>
              <a:rPr lang="en-US" dirty="0"/>
              <a:t>Join us for community, games, and more!</a:t>
            </a:r>
          </a:p>
          <a:p>
            <a:r>
              <a:rPr lang="en-US" dirty="0">
                <a:hlinkClick r:id="rId2"/>
              </a:rPr>
              <a:t>Wisconsin Geocaching Association</a:t>
            </a:r>
            <a:endParaRPr lang="en-US" dirty="0"/>
          </a:p>
          <a:p>
            <a:r>
              <a:rPr lang="en-US" dirty="0">
                <a:hlinkClick r:id="rId3"/>
              </a:rPr>
              <a:t>@WIGeocaching</a:t>
            </a:r>
            <a:endParaRPr lang="en-US" dirty="0"/>
          </a:p>
          <a:p>
            <a:r>
              <a:rPr lang="en-US" dirty="0">
                <a:hlinkClick r:id="rId4"/>
              </a:rPr>
              <a:t>wigeocachingassociation</a:t>
            </a:r>
            <a:endParaRPr lang="en-US" dirty="0"/>
          </a:p>
        </p:txBody>
      </p:sp>
      <p:pic>
        <p:nvPicPr>
          <p:cNvPr id="6" name="Picture 5" descr="A close up of a sign&#10;&#10;Description automatically generated">
            <a:extLst>
              <a:ext uri="{FF2B5EF4-FFF2-40B4-BE49-F238E27FC236}">
                <a16:creationId xmlns:a16="http://schemas.microsoft.com/office/drawing/2014/main" id="{C5BA1BA6-CA7F-D242-BABA-872ECAFE4774}"/>
              </a:ext>
            </a:extLst>
          </p:cNvPr>
          <p:cNvPicPr>
            <a:picLocks noChangeAspect="1"/>
          </p:cNvPicPr>
          <p:nvPr/>
        </p:nvPicPr>
        <p:blipFill rotWithShape="1">
          <a:blip r:embed="rId5"/>
          <a:srcRect r="573"/>
          <a:stretch/>
        </p:blipFill>
        <p:spPr>
          <a:xfrm>
            <a:off x="3404520" y="3886887"/>
            <a:ext cx="2334759" cy="1290923"/>
          </a:xfrm>
          <a:prstGeom prst="rect">
            <a:avLst/>
          </a:prstGeom>
        </p:spPr>
      </p:pic>
      <p:pic>
        <p:nvPicPr>
          <p:cNvPr id="1026" name="Picture 2" descr="data:image/png;base64,iVBORw0KGgoAAAANSUhEUgAAAOEAAADhCAMAAAAJbSJIAAAAaVBMVEU6VZ////81Up0yT5xgc61+jbsvTZyXo8hFXaOirM0nSJmlrs7O1OUkRpkfQ5c1UZ1oerKHlcDp6/M9WKHHzeHV2ulxgravt9Td4Ozl6PGDkb7ByN5YbatQZ6j29/q3v9h2hrhMY6aQnMSsAnKHAAAC70lEQVR4nO3caXLiMBRFYdoihhhsQ5jDlPT+F9mdqv7bRrYQ7z7XOQug9BUWHiQzmRARERERERERERERERERqVe0IZQPCtaDHFwo62Yz/VrP3jtbrH0Sy7rYH46/YtpV1oPtX6jCbBel+2npThjq/Taa51AYmrdTH583YdHsP/r5nAnLTa/j05+w+ezv8yRsq/MQoB9hmPeegb6E5eU2DOhFWK4G+rwIw3CgD2G4Dge6ELaboXPQi7CJu4nwK6zvKUAHwvCVBHQgrFMmoQdh4jGqL2wviUB5YRP/uMKnsJ2mAtWF9XLkwjblcs2FsDqMXZh6LpQXhn06UFtYpZ7t5YX1wEczboTF/AlAaWFYP0OovPZU9pmGt9194W79sIq/Jt2uqqrytwbcxJ4NT9e6tR7soEIk8N749E2K7zjgubEe6dAi75yOboGxwrnTQ/RvRZTwIHy6e1SccF5Yj3N4UcJjbT3MhKKEh9J6mAlFCZWvyR4WJXxDqBxChPohRKgfQoT6IUSoH0KE+iFEqB9ChPqNQ1h0vKJcxWwt/aofvelsDFzNOlpECO9dH/DT+8ZUWMYgErNdfXuB8Ga7RPwCofHy2wuE59EfpQvbH9MXCNejF65st2q8QPhtu5Mhv/BmfE2TX/hhvGMqv3BpvBslv/BuvGUqv3A2+nloff+YX3gx3rmYX2j9CCC78Ga9NzO78GS9dTG7cDv679B8c2Z24e/R/9LsRy+8Wm/kzy60nobZhdb3TvmF9u8e5hYaP0p8gfB99PPQ/l2F3MKp+StDuYXWvuxC60eJ+YXm907ZhQJ/NlA+4d9ZOrrbH6WTzbyjmL+D/Oz6BNsl/H8V/y9E7TYpOz7BGveoceyn6QohQv0QItQPIUL9ECLUDyFC/RAi1A8hQv0QItQPIUL9ECLUDyFC/RAi1A8hQv0QItQPIUL9ECLUDyFC/RAi1A8hQv0QItQPIUL9ECLUDyFC/RAi1A8hQv0QItQPIUL9ECLs0R8aFUYEFLSeAgAAAABJRU5ErkJggg==">
            <a:extLst>
              <a:ext uri="{FF2B5EF4-FFF2-40B4-BE49-F238E27FC236}">
                <a16:creationId xmlns:a16="http://schemas.microsoft.com/office/drawing/2014/main" id="{0071BCFE-FD75-2A4F-B9A9-F44517710D0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312667" y="2846237"/>
            <a:ext cx="276895" cy="2768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Twitter Social Media Icon Design Template Vector, Twitter Logo ...">
            <a:hlinkClick r:id="rId7"/>
            <a:extLst>
              <a:ext uri="{FF2B5EF4-FFF2-40B4-BE49-F238E27FC236}">
                <a16:creationId xmlns:a16="http://schemas.microsoft.com/office/drawing/2014/main" id="{3BCBE3A9-8FC5-2D43-98A7-A736BCF9C9C4}"/>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l="25731" t="26249" r="26389" b="25872"/>
          <a:stretch/>
        </p:blipFill>
        <p:spPr bwMode="auto">
          <a:xfrm>
            <a:off x="3198611" y="3181090"/>
            <a:ext cx="276895" cy="276895"/>
          </a:xfrm>
          <a:prstGeom prst="ellipse">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9915518A-9DCC-B44A-8E2B-9296F2F848BA}"/>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256370" y="3526285"/>
            <a:ext cx="276895" cy="276895"/>
          </a:xfrm>
          <a:prstGeom prst="rect">
            <a:avLst/>
          </a:prstGeom>
          <a:noFill/>
          <a:extLst>
            <a:ext uri="{909E8E84-426E-40DD-AFC4-6F175D3DCCD1}">
              <a14:hiddenFill xmlns:a14="http://schemas.microsoft.com/office/drawing/2010/main">
                <a:solidFill>
                  <a:srgbClr val="FFFFFF"/>
                </a:solidFill>
              </a14:hiddenFill>
            </a:ext>
          </a:extLst>
        </p:spPr>
      </p:pic>
      <p:sp>
        <p:nvSpPr>
          <p:cNvPr id="11" name="Title 2">
            <a:extLst>
              <a:ext uri="{FF2B5EF4-FFF2-40B4-BE49-F238E27FC236}">
                <a16:creationId xmlns:a16="http://schemas.microsoft.com/office/drawing/2014/main" id="{6339255E-8C8C-1243-AB0E-80C4ADEE2415}"/>
              </a:ext>
            </a:extLst>
          </p:cNvPr>
          <p:cNvSpPr>
            <a:spLocks noGrp="1"/>
          </p:cNvSpPr>
          <p:nvPr>
            <p:ph type="title"/>
          </p:nvPr>
        </p:nvSpPr>
        <p:spPr>
          <a:xfrm>
            <a:off x="612650" y="438590"/>
            <a:ext cx="7918500" cy="572700"/>
          </a:xfrm>
        </p:spPr>
        <p:txBody>
          <a:bodyPr/>
          <a:lstStyle/>
          <a:p>
            <a:r>
              <a:rPr lang="en-US" dirty="0"/>
              <a:t>Wisconsin Geocaching Association</a:t>
            </a:r>
          </a:p>
        </p:txBody>
      </p:sp>
    </p:spTree>
    <p:extLst>
      <p:ext uri="{BB962C8B-B14F-4D97-AF65-F5344CB8AC3E}">
        <p14:creationId xmlns:p14="http://schemas.microsoft.com/office/powerpoint/2010/main" val="1831639473"/>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684781-03D7-8C41-B9B3-A1176381736B}"/>
              </a:ext>
            </a:extLst>
          </p:cNvPr>
          <p:cNvSpPr>
            <a:spLocks noGrp="1"/>
          </p:cNvSpPr>
          <p:nvPr>
            <p:ph type="title"/>
          </p:nvPr>
        </p:nvSpPr>
        <p:spPr/>
        <p:txBody>
          <a:bodyPr/>
          <a:lstStyle/>
          <a:p>
            <a:r>
              <a:rPr lang="en-US" dirty="0"/>
              <a:t>Thank You!</a:t>
            </a:r>
          </a:p>
        </p:txBody>
      </p:sp>
    </p:spTree>
    <p:extLst>
      <p:ext uri="{BB962C8B-B14F-4D97-AF65-F5344CB8AC3E}">
        <p14:creationId xmlns:p14="http://schemas.microsoft.com/office/powerpoint/2010/main" val="78399420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1F3C0EA-8C3A-934D-B05A-73B353E3062A}"/>
              </a:ext>
            </a:extLst>
          </p:cNvPr>
          <p:cNvSpPr>
            <a:spLocks noGrp="1"/>
          </p:cNvSpPr>
          <p:nvPr>
            <p:ph type="body" idx="1"/>
          </p:nvPr>
        </p:nvSpPr>
        <p:spPr/>
        <p:txBody>
          <a:bodyPr/>
          <a:lstStyle/>
          <a:p>
            <a:r>
              <a:rPr lang="en-US" sz="2000" dirty="0"/>
              <a:t>Geocaching is an eco-sport or outdoor adventure game for GPS users of all ages. </a:t>
            </a:r>
          </a:p>
          <a:p>
            <a:r>
              <a:rPr lang="en-US" sz="2000" b="1" dirty="0"/>
              <a:t>There are over 3 million active geocaches and over 1 million active geocachers worldwide. </a:t>
            </a:r>
            <a:endParaRPr lang="en-US" sz="2000" dirty="0"/>
          </a:p>
          <a:p>
            <a:r>
              <a:rPr lang="en-US" sz="2000" dirty="0"/>
              <a:t>You’ll find places you never knew existed!</a:t>
            </a:r>
          </a:p>
          <a:p>
            <a:endParaRPr lang="en-US" dirty="0"/>
          </a:p>
        </p:txBody>
      </p:sp>
      <p:sp>
        <p:nvSpPr>
          <p:cNvPr id="3" name="Title 2">
            <a:extLst>
              <a:ext uri="{FF2B5EF4-FFF2-40B4-BE49-F238E27FC236}">
                <a16:creationId xmlns:a16="http://schemas.microsoft.com/office/drawing/2014/main" id="{6C65704D-E43A-2845-A4D0-09F083FE51DD}"/>
              </a:ext>
            </a:extLst>
          </p:cNvPr>
          <p:cNvSpPr>
            <a:spLocks noGrp="1"/>
          </p:cNvSpPr>
          <p:nvPr>
            <p:ph type="title"/>
          </p:nvPr>
        </p:nvSpPr>
        <p:spPr/>
        <p:txBody>
          <a:bodyPr/>
          <a:lstStyle/>
          <a:p>
            <a:r>
              <a:rPr lang="en-US" dirty="0"/>
              <a:t>What is Geocaching?</a:t>
            </a:r>
          </a:p>
        </p:txBody>
      </p:sp>
      <p:sp>
        <p:nvSpPr>
          <p:cNvPr id="4" name="TextBox 3">
            <a:extLst>
              <a:ext uri="{FF2B5EF4-FFF2-40B4-BE49-F238E27FC236}">
                <a16:creationId xmlns:a16="http://schemas.microsoft.com/office/drawing/2014/main" id="{A2336EDB-9239-5F4C-A43A-CAC72C6CC752}"/>
              </a:ext>
            </a:extLst>
          </p:cNvPr>
          <p:cNvSpPr txBox="1"/>
          <p:nvPr/>
        </p:nvSpPr>
        <p:spPr>
          <a:xfrm>
            <a:off x="3782860" y="795403"/>
            <a:ext cx="184731" cy="307777"/>
          </a:xfrm>
          <a:prstGeom prst="rect">
            <a:avLst/>
          </a:prstGeom>
          <a:noFill/>
        </p:spPr>
        <p:txBody>
          <a:bodyPr wrap="none" rtlCol="0">
            <a:spAutoFit/>
          </a:bodyPr>
          <a:lstStyle/>
          <a:p>
            <a:endParaRPr lang="en-US" dirty="0"/>
          </a:p>
        </p:txBody>
      </p:sp>
    </p:spTree>
    <p:extLst>
      <p:ext uri="{BB962C8B-B14F-4D97-AF65-F5344CB8AC3E}">
        <p14:creationId xmlns:p14="http://schemas.microsoft.com/office/powerpoint/2010/main" val="699759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593AB6-9A30-C84C-94E7-AB40415F6EE4}"/>
              </a:ext>
            </a:extLst>
          </p:cNvPr>
          <p:cNvSpPr>
            <a:spLocks noGrp="1"/>
          </p:cNvSpPr>
          <p:nvPr>
            <p:ph type="title"/>
          </p:nvPr>
        </p:nvSpPr>
        <p:spPr>
          <a:xfrm>
            <a:off x="2152585" y="4237914"/>
            <a:ext cx="5151000" cy="562800"/>
          </a:xfrm>
        </p:spPr>
        <p:txBody>
          <a:bodyPr/>
          <a:lstStyle/>
          <a:p>
            <a:r>
              <a:rPr lang="en-US" dirty="0"/>
              <a:t>Geocaching Widow</a:t>
            </a:r>
          </a:p>
        </p:txBody>
      </p:sp>
      <p:sp>
        <p:nvSpPr>
          <p:cNvPr id="3" name="Subtitle 2">
            <a:extLst>
              <a:ext uri="{FF2B5EF4-FFF2-40B4-BE49-F238E27FC236}">
                <a16:creationId xmlns:a16="http://schemas.microsoft.com/office/drawing/2014/main" id="{49484927-0597-3643-8FFA-FD070F5D4A84}"/>
              </a:ext>
            </a:extLst>
          </p:cNvPr>
          <p:cNvSpPr>
            <a:spLocks noGrp="1"/>
          </p:cNvSpPr>
          <p:nvPr>
            <p:ph type="subTitle" idx="1"/>
          </p:nvPr>
        </p:nvSpPr>
        <p:spPr>
          <a:xfrm>
            <a:off x="309093" y="379916"/>
            <a:ext cx="8525814" cy="3940935"/>
          </a:xfrm>
        </p:spPr>
        <p:txBody>
          <a:bodyPr/>
          <a:lstStyle/>
          <a:p>
            <a:r>
              <a:rPr lang="en-US" dirty="0"/>
              <a:t>As someone that doesn’t cache a lot at all but is married to a very experienced cacher, Uncle_Fun, I have still reaped many benefits - the places we have visited, are many times unexpected and beautiful - never would have known about them without caching. The people we have met? So many nice people! Several are now considered very close friends of mine. Last but not least- as a couple we have taken some amazing trips as a result. Be open to new experiences and join in on the fun as little or as much as you want.</a:t>
            </a:r>
          </a:p>
        </p:txBody>
      </p:sp>
    </p:spTree>
    <p:extLst>
      <p:ext uri="{BB962C8B-B14F-4D97-AF65-F5344CB8AC3E}">
        <p14:creationId xmlns:p14="http://schemas.microsoft.com/office/powerpoint/2010/main" val="18194941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4D63C64-D8E8-F342-AAA0-4A1BB1EAA8C6}"/>
              </a:ext>
            </a:extLst>
          </p:cNvPr>
          <p:cNvSpPr>
            <a:spLocks noGrp="1"/>
          </p:cNvSpPr>
          <p:nvPr>
            <p:ph type="body" idx="1"/>
          </p:nvPr>
        </p:nvSpPr>
        <p:spPr/>
        <p:txBody>
          <a:bodyPr/>
          <a:lstStyle/>
          <a:p>
            <a:r>
              <a:rPr lang="en-US" dirty="0"/>
              <a:t>Anybody and everybody who enjoys the outdoors and looking for treasure!</a:t>
            </a:r>
          </a:p>
          <a:p>
            <a:r>
              <a:rPr lang="en-US" dirty="0"/>
              <a:t>Families with kids.</a:t>
            </a:r>
          </a:p>
          <a:p>
            <a:r>
              <a:rPr lang="en-US" dirty="0"/>
              <a:t>People looking for something to do while walking their dog.</a:t>
            </a:r>
          </a:p>
          <a:p>
            <a:r>
              <a:rPr lang="en-US" dirty="0"/>
              <a:t>Solo geocachers of all ages. </a:t>
            </a:r>
          </a:p>
        </p:txBody>
      </p:sp>
      <p:sp>
        <p:nvSpPr>
          <p:cNvPr id="3" name="Title 2">
            <a:extLst>
              <a:ext uri="{FF2B5EF4-FFF2-40B4-BE49-F238E27FC236}">
                <a16:creationId xmlns:a16="http://schemas.microsoft.com/office/drawing/2014/main" id="{434E5513-52B0-B846-951E-1ECEDF0995D2}"/>
              </a:ext>
            </a:extLst>
          </p:cNvPr>
          <p:cNvSpPr>
            <a:spLocks noGrp="1"/>
          </p:cNvSpPr>
          <p:nvPr>
            <p:ph type="title"/>
          </p:nvPr>
        </p:nvSpPr>
        <p:spPr/>
        <p:txBody>
          <a:bodyPr/>
          <a:lstStyle/>
          <a:p>
            <a:r>
              <a:rPr lang="en-US" dirty="0"/>
              <a:t>Who Goes Geocaching?</a:t>
            </a:r>
          </a:p>
        </p:txBody>
      </p:sp>
    </p:spTree>
    <p:extLst>
      <p:ext uri="{BB962C8B-B14F-4D97-AF65-F5344CB8AC3E}">
        <p14:creationId xmlns:p14="http://schemas.microsoft.com/office/powerpoint/2010/main" val="19618905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32735105-4A43-1F45-8F2F-11CCA6C3723F}"/>
              </a:ext>
            </a:extLst>
          </p:cNvPr>
          <p:cNvSpPr>
            <a:spLocks noGrp="1"/>
          </p:cNvSpPr>
          <p:nvPr>
            <p:ph type="body" idx="1"/>
          </p:nvPr>
        </p:nvSpPr>
        <p:spPr>
          <a:xfrm>
            <a:off x="719750" y="1541011"/>
            <a:ext cx="4838212" cy="3337500"/>
          </a:xfrm>
        </p:spPr>
        <p:txBody>
          <a:bodyPr/>
          <a:lstStyle/>
          <a:p>
            <a:r>
              <a:rPr lang="en-US" dirty="0"/>
              <a:t>GPS stands for </a:t>
            </a:r>
            <a:r>
              <a:rPr lang="en-US" i="1" dirty="0"/>
              <a:t>Global Positioning System</a:t>
            </a:r>
            <a:r>
              <a:rPr lang="en-US" dirty="0"/>
              <a:t>. </a:t>
            </a:r>
          </a:p>
          <a:p>
            <a:r>
              <a:rPr lang="en-US" dirty="0"/>
              <a:t>As of February 2019, the system contains 31 satellites (27 active, 4 reserve) in low Earth orbit that continuously broadcast their position.</a:t>
            </a:r>
          </a:p>
          <a:p>
            <a:r>
              <a:rPr lang="en-US" dirty="0"/>
              <a:t>GPS makes our hobby possible!</a:t>
            </a:r>
          </a:p>
          <a:p>
            <a:endParaRPr lang="en-US" dirty="0"/>
          </a:p>
        </p:txBody>
      </p:sp>
      <p:sp>
        <p:nvSpPr>
          <p:cNvPr id="3" name="Title 2">
            <a:extLst>
              <a:ext uri="{FF2B5EF4-FFF2-40B4-BE49-F238E27FC236}">
                <a16:creationId xmlns:a16="http://schemas.microsoft.com/office/drawing/2014/main" id="{154B3C2D-4B75-854A-841C-8FDFB410E0EE}"/>
              </a:ext>
            </a:extLst>
          </p:cNvPr>
          <p:cNvSpPr>
            <a:spLocks noGrp="1"/>
          </p:cNvSpPr>
          <p:nvPr>
            <p:ph type="title"/>
          </p:nvPr>
        </p:nvSpPr>
        <p:spPr/>
        <p:txBody>
          <a:bodyPr/>
          <a:lstStyle/>
          <a:p>
            <a:r>
              <a:rPr lang="en-US" dirty="0"/>
              <a:t>What is GPS?</a:t>
            </a:r>
          </a:p>
        </p:txBody>
      </p:sp>
      <p:pic>
        <p:nvPicPr>
          <p:cNvPr id="8" name="Picture 7">
            <a:extLst>
              <a:ext uri="{FF2B5EF4-FFF2-40B4-BE49-F238E27FC236}">
                <a16:creationId xmlns:a16="http://schemas.microsoft.com/office/drawing/2014/main" id="{6E8025D4-32AE-8D4F-B214-224C6683B4F8}"/>
              </a:ext>
              <a:ext uri="{C183D7F6-B498-43B3-948B-1728B52AA6E4}">
                <adec:decorative xmlns:adec="http://schemas.microsoft.com/office/drawing/2017/decorative" val="1"/>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5685404" y="1939179"/>
            <a:ext cx="3005372" cy="2127697"/>
          </a:xfrm>
          <a:prstGeom prst="rect">
            <a:avLst/>
          </a:prstGeom>
        </p:spPr>
      </p:pic>
    </p:spTree>
    <p:extLst>
      <p:ext uri="{BB962C8B-B14F-4D97-AF65-F5344CB8AC3E}">
        <p14:creationId xmlns:p14="http://schemas.microsoft.com/office/powerpoint/2010/main" val="1734982936"/>
      </p:ext>
    </p:extLst>
  </p:cSld>
  <p:clrMapOvr>
    <a:masterClrMapping/>
  </p:clrMapOvr>
</p:sld>
</file>

<file path=ppt/theme/theme1.xml><?xml version="1.0" encoding="utf-8"?>
<a:theme xmlns:a="http://schemas.openxmlformats.org/drawingml/2006/main" name="Environmental Protection Meeting by Slidesgo">
  <a:themeElements>
    <a:clrScheme name="Simple Light">
      <a:dk1>
        <a:srgbClr val="000000"/>
      </a:dk1>
      <a:lt1>
        <a:srgbClr val="FFFFFF"/>
      </a:lt1>
      <a:dk2>
        <a:srgbClr val="2D5C2E"/>
      </a:dk2>
      <a:lt2>
        <a:srgbClr val="F2F8E9"/>
      </a:lt2>
      <a:accent1>
        <a:srgbClr val="D4E273"/>
      </a:accent1>
      <a:accent2>
        <a:srgbClr val="B9D658"/>
      </a:accent2>
      <a:accent3>
        <a:srgbClr val="96C24D"/>
      </a:accent3>
      <a:accent4>
        <a:srgbClr val="6B964A"/>
      </a:accent4>
      <a:accent5>
        <a:srgbClr val="2D5C2E"/>
      </a:accent5>
      <a:accent6>
        <a:srgbClr val="2D5C2E"/>
      </a:accent6>
      <a:hlink>
        <a:srgbClr val="2D5C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4083</TotalTime>
  <Words>3569</Words>
  <Application>Microsoft Macintosh PowerPoint</Application>
  <PresentationFormat>On-screen Show (16:9)</PresentationFormat>
  <Paragraphs>324</Paragraphs>
  <Slides>58</Slides>
  <Notes>29</Notes>
  <HiddenSlides>0</HiddenSlides>
  <MMClips>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58</vt:i4>
      </vt:variant>
    </vt:vector>
  </HeadingPairs>
  <TitlesOfParts>
    <vt:vector size="69" baseType="lpstr">
      <vt:lpstr>Anton</vt:lpstr>
      <vt:lpstr>Fira Sans</vt:lpstr>
      <vt:lpstr>Lato</vt:lpstr>
      <vt:lpstr>Oswald</vt:lpstr>
      <vt:lpstr>NotoSans</vt:lpstr>
      <vt:lpstr>NotoSans-Bold</vt:lpstr>
      <vt:lpstr>Josefin Slab SemiBold</vt:lpstr>
      <vt:lpstr>Fira Sans Extra Condensed Medium</vt:lpstr>
      <vt:lpstr>Arial</vt:lpstr>
      <vt:lpstr>Source Sans Pro</vt:lpstr>
      <vt:lpstr>Environmental Protection Meeting by Slidesgo</vt:lpstr>
      <vt:lpstr>Geocaching 101</vt:lpstr>
      <vt:lpstr>Disclaimers</vt:lpstr>
      <vt:lpstr>Agenda</vt:lpstr>
      <vt:lpstr>Basics</vt:lpstr>
      <vt:lpstr>What is Geocaching?</vt:lpstr>
      <vt:lpstr>What is Geocaching?</vt:lpstr>
      <vt:lpstr>Geocaching Widow</vt:lpstr>
      <vt:lpstr>Who Goes Geocaching?</vt:lpstr>
      <vt:lpstr>What is GPS?</vt:lpstr>
      <vt:lpstr>What is a GPSr?</vt:lpstr>
      <vt:lpstr>What is a Geocache?</vt:lpstr>
      <vt:lpstr>Douce Us 5</vt:lpstr>
      <vt:lpstr>What is a Muggle?</vt:lpstr>
      <vt:lpstr>Acronyms</vt:lpstr>
      <vt:lpstr>Getting Started</vt:lpstr>
      <vt:lpstr>An App or a Website?</vt:lpstr>
      <vt:lpstr>Download the App</vt:lpstr>
      <vt:lpstr>Create an Account</vt:lpstr>
      <vt:lpstr>Choose Your Username Wisely!</vt:lpstr>
      <vt:lpstr>mate dulce</vt:lpstr>
      <vt:lpstr>Membership Types</vt:lpstr>
      <vt:lpstr>Choose Your First Geocache</vt:lpstr>
      <vt:lpstr>Cache Details</vt:lpstr>
      <vt:lpstr>Go Get It!</vt:lpstr>
      <vt:lpstr>The Search</vt:lpstr>
      <vt:lpstr>MTCLMBR</vt:lpstr>
      <vt:lpstr>You Found It! Now What?</vt:lpstr>
      <vt:lpstr>TheOtherGuy</vt:lpstr>
      <vt:lpstr>Best Practices</vt:lpstr>
      <vt:lpstr>WiscBikeGal</vt:lpstr>
      <vt:lpstr>Safety</vt:lpstr>
      <vt:lpstr>Leave No Trace</vt:lpstr>
      <vt:lpstr>MTCLMBR</vt:lpstr>
      <vt:lpstr>Logging a Cache</vt:lpstr>
      <vt:lpstr>SWAG</vt:lpstr>
      <vt:lpstr>Trading SWAG</vt:lpstr>
      <vt:lpstr>More on SWAG</vt:lpstr>
      <vt:lpstr>Other Tips</vt:lpstr>
      <vt:lpstr>Advanced Topics</vt:lpstr>
      <vt:lpstr>Physical Caches</vt:lpstr>
      <vt:lpstr>Caches Without a Container</vt:lpstr>
      <vt:lpstr>CashtonGS</vt:lpstr>
      <vt:lpstr>Events</vt:lpstr>
      <vt:lpstr>Trackables</vt:lpstr>
      <vt:lpstr>Geocoins</vt:lpstr>
      <vt:lpstr>Logging Trackables</vt:lpstr>
      <vt:lpstr>ACME_WildCachers</vt:lpstr>
      <vt:lpstr>Pathtags</vt:lpstr>
      <vt:lpstr>Chatauqua560</vt:lpstr>
      <vt:lpstr>Alternative Apps for iOS</vt:lpstr>
      <vt:lpstr>Alternative Apps for Android</vt:lpstr>
      <vt:lpstr>Garmin Handheld GPSr Options</vt:lpstr>
      <vt:lpstr>WiscBikeGal</vt:lpstr>
      <vt:lpstr>Resources</vt:lpstr>
      <vt:lpstr>Questions?</vt:lpstr>
      <vt:lpstr>rawevil</vt:lpstr>
      <vt:lpstr>Wisconsin Geocaching Association</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Geocaching 101</dc:title>
  <cp:lastModifiedBy>Carson Monroe</cp:lastModifiedBy>
  <cp:revision>5</cp:revision>
  <dcterms:modified xsi:type="dcterms:W3CDTF">2021-04-23T04:06:41Z</dcterms:modified>
</cp:coreProperties>
</file>